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media/image26.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 id="2147483654" r:id="rId2"/>
    <p:sldMasterId id="2147483661" r:id="rId3"/>
    <p:sldMasterId id="2147483666" r:id="rId4"/>
    <p:sldMasterId id="2147483671" r:id="rId5"/>
    <p:sldMasterId id="2147483676" r:id="rId6"/>
    <p:sldMasterId id="2147483681" r:id="rId7"/>
    <p:sldMasterId id="2147483686" r:id="rId8"/>
  </p:sldMasterIdLst>
  <p:notesMasterIdLst>
    <p:notesMasterId r:id="rId27"/>
  </p:notesMasterIdLst>
  <p:sldIdLst>
    <p:sldId id="256" r:id="rId9"/>
    <p:sldId id="341" r:id="rId10"/>
    <p:sldId id="342" r:id="rId11"/>
    <p:sldId id="343" r:id="rId12"/>
    <p:sldId id="344" r:id="rId13"/>
    <p:sldId id="345" r:id="rId14"/>
    <p:sldId id="346" r:id="rId15"/>
    <p:sldId id="347" r:id="rId16"/>
    <p:sldId id="349" r:id="rId17"/>
    <p:sldId id="348" r:id="rId18"/>
    <p:sldId id="350" r:id="rId19"/>
    <p:sldId id="351" r:id="rId20"/>
    <p:sldId id="352" r:id="rId21"/>
    <p:sldId id="353" r:id="rId22"/>
    <p:sldId id="354" r:id="rId23"/>
    <p:sldId id="355" r:id="rId24"/>
    <p:sldId id="356" r:id="rId25"/>
    <p:sldId id="339" r:id="rId2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9834"/>
    <a:srgbClr val="6B8F31"/>
    <a:srgbClr val="8BB93F"/>
    <a:srgbClr val="285000"/>
    <a:srgbClr val="336600"/>
    <a:srgbClr val="006000"/>
    <a:srgbClr val="0046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6" y="6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ctr" anchorCtr="0"/>
          <a:lstStyle>
            <a:lvl1pPr marL="0" marR="0" indent="0" algn="l" rtl="0">
              <a:spcBef>
                <a:spcPts val="0"/>
              </a:spcBef>
              <a:defRPr sz="1800" b="0" i="0" u="none" strike="noStrike" cap="none" baseline="0"/>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dirty="0"/>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sz="1200" b="0" i="0" u="none" strike="noStrike" cap="none" baseline="0"/>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dirty="0"/>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indent="0" algn="l" rtl="0">
              <a:spcBef>
                <a:spcPts val="0"/>
              </a:spcBef>
              <a:defRPr sz="1800" b="0" i="0" u="none" strike="noStrike" cap="none" baseline="0"/>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6" name="Shape 6"/>
          <p:cNvSpPr txBox="1">
            <a:spLocks noGrp="1"/>
          </p:cNvSpPr>
          <p:nvPr>
            <p:ph type="ftr" idx="11"/>
          </p:nvPr>
        </p:nvSpPr>
        <p:spPr>
          <a:xfrm>
            <a:off x="0" y="8685210"/>
            <a:ext cx="2971799" cy="457200"/>
          </a:xfrm>
          <a:prstGeom prst="rect">
            <a:avLst/>
          </a:prstGeom>
          <a:noFill/>
          <a:ln>
            <a:noFill/>
          </a:ln>
        </p:spPr>
        <p:txBody>
          <a:bodyPr lIns="91425" tIns="91425" rIns="91425" bIns="91425" anchor="ctr" anchorCtr="0"/>
          <a:lstStyle>
            <a:lvl1pPr marL="0" marR="0" indent="0" algn="l" rtl="0">
              <a:spcBef>
                <a:spcPts val="0"/>
              </a:spcBef>
              <a:defRPr sz="1800" b="0" i="0" u="none" strike="noStrike" cap="none" baseline="0"/>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dirty="0"/>
          </a:p>
        </p:txBody>
      </p:sp>
      <p:sp>
        <p:nvSpPr>
          <p:cNvPr id="7" name="Shape 7"/>
          <p:cNvSpPr txBox="1">
            <a:spLocks noGrp="1"/>
          </p:cNvSpPr>
          <p:nvPr>
            <p:ph type="sldNum" idx="12"/>
          </p:nvPr>
        </p:nvSpPr>
        <p:spPr>
          <a:xfrm>
            <a:off x="3884612" y="8685210"/>
            <a:ext cx="2971799" cy="457200"/>
          </a:xfrm>
          <a:prstGeom prst="rect">
            <a:avLst/>
          </a:prstGeom>
          <a:noFill/>
          <a:ln>
            <a:noFill/>
          </a:ln>
        </p:spPr>
        <p:txBody>
          <a:bodyPr lIns="91425" tIns="91425" rIns="91425" bIns="91425" anchor="b" anchorCtr="0">
            <a:noAutofit/>
          </a:bodyPr>
          <a:lstStyle/>
          <a:p>
            <a:pPr marL="0" lvl="0" indent="-88900">
              <a:spcBef>
                <a:spcPts val="0"/>
              </a:spcBef>
              <a:buClr>
                <a:srgbClr val="000000"/>
              </a:buClr>
              <a:buFont typeface="Arial"/>
              <a:buChar char="●"/>
            </a:pPr>
            <a:endParaRPr sz="1200" b="0" i="0" u="none" strike="noStrike" cap="none" baseline="0" dirty="0"/>
          </a:p>
          <a:p>
            <a:pPr marL="0" lvl="1" indent="-88900">
              <a:spcBef>
                <a:spcPts val="0"/>
              </a:spcBef>
              <a:buClr>
                <a:srgbClr val="000000"/>
              </a:buClr>
              <a:buFont typeface="Courier New"/>
              <a:buChar char="o"/>
            </a:pPr>
            <a:endParaRPr sz="1800" b="0" i="0" u="none" strike="noStrike" cap="none" baseline="0" dirty="0"/>
          </a:p>
          <a:p>
            <a:pPr marL="0" lvl="2" indent="-88900">
              <a:spcBef>
                <a:spcPts val="0"/>
              </a:spcBef>
              <a:buClr>
                <a:srgbClr val="000000"/>
              </a:buClr>
              <a:buFont typeface="Wingdings"/>
              <a:buChar char="§"/>
            </a:pPr>
            <a:endParaRPr sz="1800" b="0" i="0" u="none" strike="noStrike" cap="none" baseline="0" dirty="0"/>
          </a:p>
          <a:p>
            <a:pPr marL="0" lvl="3" indent="-88900">
              <a:spcBef>
                <a:spcPts val="0"/>
              </a:spcBef>
              <a:buClr>
                <a:srgbClr val="000000"/>
              </a:buClr>
              <a:buFont typeface="Arial"/>
              <a:buChar char="●"/>
            </a:pPr>
            <a:endParaRPr sz="1800" b="0" i="0" u="none" strike="noStrike" cap="none" baseline="0" dirty="0"/>
          </a:p>
          <a:p>
            <a:pPr marL="0" lvl="4" indent="-88900">
              <a:spcBef>
                <a:spcPts val="0"/>
              </a:spcBef>
              <a:buClr>
                <a:srgbClr val="000000"/>
              </a:buClr>
              <a:buFont typeface="Courier New"/>
              <a:buChar char="o"/>
            </a:pPr>
            <a:endParaRPr sz="1800" b="0" i="0" u="none" strike="noStrike" cap="none" baseline="0" dirty="0"/>
          </a:p>
          <a:p>
            <a:pPr marL="0" lvl="5" indent="-88900">
              <a:spcBef>
                <a:spcPts val="0"/>
              </a:spcBef>
              <a:buClr>
                <a:srgbClr val="000000"/>
              </a:buClr>
              <a:buFont typeface="Wingdings"/>
              <a:buChar char="§"/>
            </a:pPr>
            <a:endParaRPr sz="1800" b="0" i="0" u="none" strike="noStrike" cap="none" baseline="0" dirty="0"/>
          </a:p>
          <a:p>
            <a:pPr marL="0" lvl="6" indent="-88900">
              <a:spcBef>
                <a:spcPts val="0"/>
              </a:spcBef>
              <a:buClr>
                <a:srgbClr val="000000"/>
              </a:buClr>
              <a:buFont typeface="Arial"/>
              <a:buChar char="●"/>
            </a:pPr>
            <a:endParaRPr sz="1800" b="0" i="0" u="none" strike="noStrike" cap="none" baseline="0" dirty="0"/>
          </a:p>
          <a:p>
            <a:pPr marL="0" lvl="7" indent="-88900">
              <a:spcBef>
                <a:spcPts val="0"/>
              </a:spcBef>
              <a:buClr>
                <a:srgbClr val="000000"/>
              </a:buClr>
              <a:buFont typeface="Courier New"/>
              <a:buChar char="o"/>
            </a:pPr>
            <a:endParaRPr sz="1800" b="0" i="0" u="none" strike="noStrike" cap="none" baseline="0" dirty="0"/>
          </a:p>
          <a:p>
            <a:pPr marL="0" lvl="8" indent="-88900">
              <a:spcBef>
                <a:spcPts val="0"/>
              </a:spcBef>
              <a:buClr>
                <a:srgbClr val="000000"/>
              </a:buClr>
              <a:buFont typeface="Wingdings"/>
              <a:buChar char="§"/>
            </a:pPr>
            <a:endParaRPr sz="1800" b="0" i="0" u="none" strike="noStrike" cap="none" baseline="0" dirty="0"/>
          </a:p>
        </p:txBody>
      </p:sp>
    </p:spTree>
    <p:extLst>
      <p:ext uri="{BB962C8B-B14F-4D97-AF65-F5344CB8AC3E}">
        <p14:creationId xmlns:p14="http://schemas.microsoft.com/office/powerpoint/2010/main" val="332446669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spcBef>
                <a:spcPts val="0"/>
              </a:spcBef>
              <a:buNone/>
            </a:pPr>
            <a:endParaRPr dirty="0"/>
          </a:p>
        </p:txBody>
      </p:sp>
      <p:sp>
        <p:nvSpPr>
          <p:cNvPr id="36" name="Shape 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Tree>
    <p:extLst>
      <p:ext uri="{BB962C8B-B14F-4D97-AF65-F5344CB8AC3E}">
        <p14:creationId xmlns:p14="http://schemas.microsoft.com/office/powerpoint/2010/main" val="76493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spcBef>
                <a:spcPts val="0"/>
              </a:spcBef>
              <a:buNone/>
            </a:pPr>
            <a:endParaRPr/>
          </a:p>
        </p:txBody>
      </p:sp>
      <p:sp>
        <p:nvSpPr>
          <p:cNvPr id="367" name="Shape 3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Tree>
    <p:extLst>
      <p:ext uri="{BB962C8B-B14F-4D97-AF65-F5344CB8AC3E}">
        <p14:creationId xmlns:p14="http://schemas.microsoft.com/office/powerpoint/2010/main" val="18436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377959" y="1219200"/>
            <a:ext cx="8153398"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dk1"/>
              </a:buClr>
              <a:buFont typeface="Georgia"/>
              <a:buNone/>
              <a:defRPr sz="4800" b="0" i="0" u="none" strike="noStrike" cap="none" baseline="0">
                <a:solidFill>
                  <a:schemeClr val="dk1"/>
                </a:solidFill>
                <a:latin typeface="Georgia"/>
                <a:ea typeface="Georgia"/>
                <a:cs typeface="Georgia"/>
                <a:sym typeface="Georgia"/>
                <a:rtl val="0"/>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Tree>
  </p:cSld>
  <p:clrMapOvr>
    <a:masterClrMapping/>
  </p:clrMapOvr>
  <p:transition spd="med">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789868"/>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2936875"/>
            <a:ext cx="88392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LE LETTERHEADGreen"/>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52400" y="109538"/>
            <a:ext cx="3657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365125" y="6415088"/>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endParaRPr lang="en-US" sz="1800" kern="1200" dirty="0" smtClean="0">
              <a:solidFill>
                <a:srgbClr val="000000"/>
              </a:solidFill>
              <a:ea typeface="+mn-ea"/>
              <a:cs typeface="+mn-cs"/>
            </a:endParaRPr>
          </a:p>
        </p:txBody>
      </p:sp>
      <p:sp>
        <p:nvSpPr>
          <p:cNvPr id="6" name="Text Box 11"/>
          <p:cNvSpPr txBox="1">
            <a:spLocks noChangeArrowheads="1"/>
          </p:cNvSpPr>
          <p:nvPr userDrawn="1"/>
        </p:nvSpPr>
        <p:spPr bwMode="auto">
          <a:xfrm>
            <a:off x="347663" y="644366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August 5</a:t>
            </a:r>
            <a:r>
              <a:rPr lang="en-US" sz="1800" b="1" kern="1200" baseline="30000" dirty="0" smtClean="0">
                <a:solidFill>
                  <a:srgbClr val="000000"/>
                </a:solidFill>
                <a:latin typeface="Georgia" pitchFamily="18" charset="0"/>
                <a:ea typeface="+mn-ea"/>
                <a:cs typeface="+mn-cs"/>
              </a:rPr>
              <a:t>th</a:t>
            </a:r>
            <a:r>
              <a:rPr lang="en-US" sz="1800" b="1" kern="1200" dirty="0" smtClean="0">
                <a:solidFill>
                  <a:srgbClr val="000000"/>
                </a:solidFill>
                <a:latin typeface="Georgia" pitchFamily="18" charset="0"/>
                <a:ea typeface="+mn-ea"/>
                <a:cs typeface="+mn-cs"/>
              </a:rPr>
              <a:t>, 2014</a:t>
            </a:r>
          </a:p>
        </p:txBody>
      </p:sp>
      <p:sp>
        <p:nvSpPr>
          <p:cNvPr id="7" name="Text Box 12"/>
          <p:cNvSpPr txBox="1">
            <a:spLocks noChangeArrowheads="1"/>
          </p:cNvSpPr>
          <p:nvPr userDrawn="1"/>
        </p:nvSpPr>
        <p:spPr bwMode="auto">
          <a:xfrm>
            <a:off x="5029200" y="6369050"/>
            <a:ext cx="396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Colonel Eddie Henderson</a:t>
            </a:r>
          </a:p>
        </p:txBody>
      </p:sp>
      <p:sp>
        <p:nvSpPr>
          <p:cNvPr id="8" name="Line 13"/>
          <p:cNvSpPr>
            <a:spLocks noChangeShapeType="1"/>
          </p:cNvSpPr>
          <p:nvPr userDrawn="1"/>
        </p:nvSpPr>
        <p:spPr bwMode="auto">
          <a:xfrm flipV="1">
            <a:off x="-6350" y="6248400"/>
            <a:ext cx="9156700" cy="12700"/>
          </a:xfrm>
          <a:prstGeom prst="line">
            <a:avLst/>
          </a:prstGeom>
          <a:noFill/>
          <a:ln w="28575">
            <a:solidFill>
              <a:schemeClr val="tx1"/>
            </a:solidFill>
            <a:round/>
            <a:headEnd/>
            <a:tailEnd/>
          </a:ln>
          <a:effectLst/>
        </p:spPr>
        <p:txBody>
          <a:bodyPr/>
          <a:lstStyle/>
          <a:p>
            <a:pPr fontAlgn="base">
              <a:spcBef>
                <a:spcPct val="0"/>
              </a:spcBef>
              <a:spcAft>
                <a:spcPct val="0"/>
              </a:spcAft>
              <a:defRPr/>
            </a:pPr>
            <a:endParaRPr lang="en-US" sz="1800" kern="1200" dirty="0">
              <a:ln w="38100">
                <a:solidFill>
                  <a:srgbClr val="000000"/>
                </a:solidFill>
              </a:ln>
              <a:latin typeface="Arial" charset="0"/>
              <a:ea typeface="+mn-ea"/>
              <a:cs typeface="+mn-cs"/>
            </a:endParaRPr>
          </a:p>
        </p:txBody>
      </p:sp>
      <p:pic>
        <p:nvPicPr>
          <p:cNvPr id="9"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26463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77959" y="1219200"/>
            <a:ext cx="8153400" cy="1470025"/>
          </a:xfrm>
          <a:prstGeom prst="rect">
            <a:avLst/>
          </a:prstGeom>
        </p:spPr>
        <p:txBody>
          <a:bodyPr anchor="ctr" anchorCtr="0"/>
          <a:lstStyle>
            <a:lvl1pPr>
              <a:defRPr sz="4800">
                <a:solidFill>
                  <a:schemeClr val="tx1"/>
                </a:solidFill>
                <a:latin typeface="Georgia" pitchFamily="18"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14551964"/>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10"/>
          <p:cNvSpPr>
            <a:spLocks noChangeArrowheads="1"/>
          </p:cNvSpPr>
          <p:nvPr userDrawn="1"/>
        </p:nvSpPr>
        <p:spPr bwMode="auto">
          <a:xfrm>
            <a:off x="-33338" y="6248400"/>
            <a:ext cx="9177338" cy="65881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338" y="893763"/>
            <a:ext cx="91773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3" name="Content Placeholder 2"/>
          <p:cNvSpPr>
            <a:spLocks noGrp="1"/>
          </p:cNvSpPr>
          <p:nvPr>
            <p:ph idx="1"/>
          </p:nvPr>
        </p:nvSpPr>
        <p:spPr>
          <a:xfrm>
            <a:off x="457200" y="1524000"/>
            <a:ext cx="8229600" cy="46021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962610711"/>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6350" y="6248400"/>
            <a:ext cx="9150350" cy="609600"/>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8937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9" name="Text Placeholder 8"/>
          <p:cNvSpPr>
            <a:spLocks noGrp="1"/>
          </p:cNvSpPr>
          <p:nvPr>
            <p:ph type="body" sz="quarter" idx="10"/>
          </p:nvPr>
        </p:nvSpPr>
        <p:spPr>
          <a:xfrm>
            <a:off x="381000" y="1295400"/>
            <a:ext cx="80010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171760712"/>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936501"/>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2936875"/>
            <a:ext cx="88392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LE LETTERHEADGreen"/>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52400" y="109538"/>
            <a:ext cx="3657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365125" y="6415088"/>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endParaRPr lang="en-US" sz="1800" kern="1200" dirty="0" smtClean="0">
              <a:solidFill>
                <a:srgbClr val="000000"/>
              </a:solidFill>
              <a:ea typeface="+mn-ea"/>
              <a:cs typeface="+mn-cs"/>
            </a:endParaRPr>
          </a:p>
        </p:txBody>
      </p:sp>
      <p:sp>
        <p:nvSpPr>
          <p:cNvPr id="6" name="Text Box 11"/>
          <p:cNvSpPr txBox="1">
            <a:spLocks noChangeArrowheads="1"/>
          </p:cNvSpPr>
          <p:nvPr userDrawn="1"/>
        </p:nvSpPr>
        <p:spPr bwMode="auto">
          <a:xfrm>
            <a:off x="347663" y="644366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August 5</a:t>
            </a:r>
            <a:r>
              <a:rPr lang="en-US" sz="1800" b="1" kern="1200" baseline="30000" dirty="0" smtClean="0">
                <a:solidFill>
                  <a:srgbClr val="000000"/>
                </a:solidFill>
                <a:latin typeface="Georgia" pitchFamily="18" charset="0"/>
                <a:ea typeface="+mn-ea"/>
                <a:cs typeface="+mn-cs"/>
              </a:rPr>
              <a:t>th</a:t>
            </a:r>
            <a:r>
              <a:rPr lang="en-US" sz="1800" b="1" kern="1200" dirty="0" smtClean="0">
                <a:solidFill>
                  <a:srgbClr val="000000"/>
                </a:solidFill>
                <a:latin typeface="Georgia" pitchFamily="18" charset="0"/>
                <a:ea typeface="+mn-ea"/>
                <a:cs typeface="+mn-cs"/>
              </a:rPr>
              <a:t>, 2014</a:t>
            </a:r>
          </a:p>
        </p:txBody>
      </p:sp>
      <p:sp>
        <p:nvSpPr>
          <p:cNvPr id="7" name="Text Box 12"/>
          <p:cNvSpPr txBox="1">
            <a:spLocks noChangeArrowheads="1"/>
          </p:cNvSpPr>
          <p:nvPr userDrawn="1"/>
        </p:nvSpPr>
        <p:spPr bwMode="auto">
          <a:xfrm>
            <a:off x="5029200" y="6369050"/>
            <a:ext cx="396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Colonel Eddie Henderson</a:t>
            </a:r>
          </a:p>
        </p:txBody>
      </p:sp>
      <p:sp>
        <p:nvSpPr>
          <p:cNvPr id="8" name="Line 13"/>
          <p:cNvSpPr>
            <a:spLocks noChangeShapeType="1"/>
          </p:cNvSpPr>
          <p:nvPr userDrawn="1"/>
        </p:nvSpPr>
        <p:spPr bwMode="auto">
          <a:xfrm flipV="1">
            <a:off x="-6350" y="6248400"/>
            <a:ext cx="9156700" cy="12700"/>
          </a:xfrm>
          <a:prstGeom prst="line">
            <a:avLst/>
          </a:prstGeom>
          <a:noFill/>
          <a:ln w="28575">
            <a:solidFill>
              <a:schemeClr val="tx1"/>
            </a:solidFill>
            <a:round/>
            <a:headEnd/>
            <a:tailEnd/>
          </a:ln>
          <a:effectLst/>
        </p:spPr>
        <p:txBody>
          <a:bodyPr/>
          <a:lstStyle/>
          <a:p>
            <a:pPr fontAlgn="base">
              <a:spcBef>
                <a:spcPct val="0"/>
              </a:spcBef>
              <a:spcAft>
                <a:spcPct val="0"/>
              </a:spcAft>
              <a:defRPr/>
            </a:pPr>
            <a:endParaRPr lang="en-US" sz="1800" kern="1200" dirty="0">
              <a:ln w="38100">
                <a:solidFill>
                  <a:srgbClr val="000000"/>
                </a:solidFill>
              </a:ln>
              <a:latin typeface="Arial" charset="0"/>
              <a:ea typeface="+mn-ea"/>
              <a:cs typeface="+mn-cs"/>
            </a:endParaRPr>
          </a:p>
        </p:txBody>
      </p:sp>
      <p:pic>
        <p:nvPicPr>
          <p:cNvPr id="9"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26463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77959" y="1219200"/>
            <a:ext cx="8153400" cy="1470025"/>
          </a:xfrm>
          <a:prstGeom prst="rect">
            <a:avLst/>
          </a:prstGeom>
        </p:spPr>
        <p:txBody>
          <a:bodyPr anchor="ctr" anchorCtr="0"/>
          <a:lstStyle>
            <a:lvl1pPr>
              <a:defRPr sz="4800">
                <a:solidFill>
                  <a:schemeClr val="tx1"/>
                </a:solidFill>
                <a:latin typeface="Georgia" pitchFamily="18"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04534471"/>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10"/>
          <p:cNvSpPr>
            <a:spLocks noChangeArrowheads="1"/>
          </p:cNvSpPr>
          <p:nvPr userDrawn="1"/>
        </p:nvSpPr>
        <p:spPr bwMode="auto">
          <a:xfrm>
            <a:off x="-33338" y="6248400"/>
            <a:ext cx="9177338" cy="65881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338" y="893763"/>
            <a:ext cx="91773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3" name="Content Placeholder 2"/>
          <p:cNvSpPr>
            <a:spLocks noGrp="1"/>
          </p:cNvSpPr>
          <p:nvPr>
            <p:ph idx="1"/>
          </p:nvPr>
        </p:nvSpPr>
        <p:spPr>
          <a:xfrm>
            <a:off x="457200" y="1524000"/>
            <a:ext cx="8229600" cy="46021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510363433"/>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6350" y="6248400"/>
            <a:ext cx="9150350" cy="609600"/>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8937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9" name="Text Placeholder 8"/>
          <p:cNvSpPr>
            <a:spLocks noGrp="1"/>
          </p:cNvSpPr>
          <p:nvPr>
            <p:ph type="body" sz="quarter" idx="10"/>
          </p:nvPr>
        </p:nvSpPr>
        <p:spPr>
          <a:xfrm>
            <a:off x="381000" y="1295400"/>
            <a:ext cx="80010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2230293688"/>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5043"/>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2936875"/>
            <a:ext cx="88392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LE LETTERHEADGreen"/>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52400" y="109538"/>
            <a:ext cx="3657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365125" y="6415088"/>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endParaRPr lang="en-US" sz="1800" kern="1200" dirty="0" smtClean="0">
              <a:solidFill>
                <a:srgbClr val="000000"/>
              </a:solidFill>
              <a:ea typeface="+mn-ea"/>
              <a:cs typeface="+mn-cs"/>
            </a:endParaRPr>
          </a:p>
        </p:txBody>
      </p:sp>
      <p:sp>
        <p:nvSpPr>
          <p:cNvPr id="6" name="Text Box 11"/>
          <p:cNvSpPr txBox="1">
            <a:spLocks noChangeArrowheads="1"/>
          </p:cNvSpPr>
          <p:nvPr userDrawn="1"/>
        </p:nvSpPr>
        <p:spPr bwMode="auto">
          <a:xfrm>
            <a:off x="347663" y="644366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August 5</a:t>
            </a:r>
            <a:r>
              <a:rPr lang="en-US" sz="1800" b="1" kern="1200" baseline="30000" dirty="0" smtClean="0">
                <a:solidFill>
                  <a:srgbClr val="000000"/>
                </a:solidFill>
                <a:latin typeface="Georgia" pitchFamily="18" charset="0"/>
                <a:ea typeface="+mn-ea"/>
                <a:cs typeface="+mn-cs"/>
              </a:rPr>
              <a:t>th</a:t>
            </a:r>
            <a:r>
              <a:rPr lang="en-US" sz="1800" b="1" kern="1200" dirty="0" smtClean="0">
                <a:solidFill>
                  <a:srgbClr val="000000"/>
                </a:solidFill>
                <a:latin typeface="Georgia" pitchFamily="18" charset="0"/>
                <a:ea typeface="+mn-ea"/>
                <a:cs typeface="+mn-cs"/>
              </a:rPr>
              <a:t>, 2014</a:t>
            </a:r>
          </a:p>
        </p:txBody>
      </p:sp>
      <p:sp>
        <p:nvSpPr>
          <p:cNvPr id="7" name="Text Box 12"/>
          <p:cNvSpPr txBox="1">
            <a:spLocks noChangeArrowheads="1"/>
          </p:cNvSpPr>
          <p:nvPr userDrawn="1"/>
        </p:nvSpPr>
        <p:spPr bwMode="auto">
          <a:xfrm>
            <a:off x="5029200" y="6369050"/>
            <a:ext cx="396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Colonel Eddie Henderson</a:t>
            </a:r>
          </a:p>
        </p:txBody>
      </p:sp>
      <p:sp>
        <p:nvSpPr>
          <p:cNvPr id="8" name="Line 13"/>
          <p:cNvSpPr>
            <a:spLocks noChangeShapeType="1"/>
          </p:cNvSpPr>
          <p:nvPr userDrawn="1"/>
        </p:nvSpPr>
        <p:spPr bwMode="auto">
          <a:xfrm flipV="1">
            <a:off x="-6350" y="6248400"/>
            <a:ext cx="9156700" cy="12700"/>
          </a:xfrm>
          <a:prstGeom prst="line">
            <a:avLst/>
          </a:prstGeom>
          <a:noFill/>
          <a:ln w="28575">
            <a:solidFill>
              <a:schemeClr val="tx1"/>
            </a:solidFill>
            <a:round/>
            <a:headEnd/>
            <a:tailEnd/>
          </a:ln>
          <a:effectLst/>
        </p:spPr>
        <p:txBody>
          <a:bodyPr/>
          <a:lstStyle/>
          <a:p>
            <a:pPr fontAlgn="base">
              <a:spcBef>
                <a:spcPct val="0"/>
              </a:spcBef>
              <a:spcAft>
                <a:spcPct val="0"/>
              </a:spcAft>
              <a:defRPr/>
            </a:pPr>
            <a:endParaRPr lang="en-US" sz="1800" kern="1200" dirty="0">
              <a:ln w="38100">
                <a:solidFill>
                  <a:srgbClr val="000000"/>
                </a:solidFill>
              </a:ln>
              <a:latin typeface="Arial" charset="0"/>
              <a:ea typeface="+mn-ea"/>
              <a:cs typeface="+mn-cs"/>
            </a:endParaRPr>
          </a:p>
        </p:txBody>
      </p:sp>
      <p:pic>
        <p:nvPicPr>
          <p:cNvPr id="9"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26463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77959" y="1219200"/>
            <a:ext cx="8153400" cy="1470025"/>
          </a:xfrm>
          <a:prstGeom prst="rect">
            <a:avLst/>
          </a:prstGeom>
        </p:spPr>
        <p:txBody>
          <a:bodyPr anchor="ctr" anchorCtr="0"/>
          <a:lstStyle>
            <a:lvl1pPr>
              <a:defRPr sz="4800">
                <a:solidFill>
                  <a:schemeClr val="tx1"/>
                </a:solidFill>
                <a:latin typeface="Georgia" pitchFamily="18"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48179955"/>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457200" y="1524000"/>
            <a:ext cx="8229600" cy="4602162"/>
          </a:xfrm>
          <a:prstGeom prst="rect">
            <a:avLst/>
          </a:prstGeom>
          <a:noFill/>
          <a:ln>
            <a:noFill/>
          </a:ln>
        </p:spPr>
        <p:txBody>
          <a:bodyPr lIns="91425" tIns="91425" rIns="91425" bIns="91425" anchor="t" anchorCtr="0"/>
          <a:lstStyle>
            <a:lvl1pPr marL="342900" indent="-107950" algn="l" rtl="0">
              <a:spcBef>
                <a:spcPts val="640"/>
              </a:spcBef>
              <a:spcAft>
                <a:spcPts val="0"/>
              </a:spcAft>
              <a:buClr>
                <a:srgbClr val="77933C"/>
              </a:buClr>
              <a:buFont typeface="Arial"/>
              <a:buChar char="●"/>
              <a:defRPr sz="3200" b="1">
                <a:solidFill>
                  <a:schemeClr val="dk1"/>
                </a:solidFill>
                <a:latin typeface="Arial"/>
                <a:ea typeface="Arial"/>
                <a:cs typeface="Arial"/>
                <a:sym typeface="Arial"/>
              </a:defRPr>
            </a:lvl1pPr>
            <a:lvl2pPr marL="742950" indent="69850" algn="l" rtl="0">
              <a:spcBef>
                <a:spcPts val="560"/>
              </a:spcBef>
              <a:spcAft>
                <a:spcPts val="0"/>
              </a:spcAft>
              <a:buClr>
                <a:srgbClr val="77933C"/>
              </a:buClr>
              <a:buFont typeface="Wingdings"/>
              <a:buChar char="§"/>
              <a:defRPr sz="2800" b="1">
                <a:solidFill>
                  <a:schemeClr val="dk1"/>
                </a:solidFill>
                <a:latin typeface="Arial"/>
                <a:ea typeface="Arial"/>
                <a:cs typeface="Arial"/>
                <a:sym typeface="Arial"/>
              </a:defRPr>
            </a:lvl2pPr>
            <a:lvl3pPr marL="1143000" indent="76200" algn="l" rtl="0">
              <a:spcBef>
                <a:spcPts val="480"/>
              </a:spcBef>
              <a:spcAft>
                <a:spcPts val="0"/>
              </a:spcAft>
              <a:buClr>
                <a:srgbClr val="77933C"/>
              </a:buClr>
              <a:buFont typeface="Courier New"/>
              <a:buChar char="o"/>
              <a:defRPr sz="2400" b="1">
                <a:solidFill>
                  <a:schemeClr val="dk1"/>
                </a:solidFill>
                <a:latin typeface="Arial"/>
                <a:ea typeface="Arial"/>
                <a:cs typeface="Arial"/>
                <a:sym typeface="Arial"/>
              </a:defRPr>
            </a:lvl3pPr>
            <a:lvl4pPr marL="1600200" indent="-76200" algn="l" rtl="0">
              <a:spcBef>
                <a:spcPts val="400"/>
              </a:spcBef>
              <a:spcAft>
                <a:spcPts val="0"/>
              </a:spcAft>
              <a:buClr>
                <a:srgbClr val="77933C"/>
              </a:buClr>
              <a:buFont typeface="Arial"/>
              <a:buChar char="●"/>
              <a:defRPr sz="2000" b="1">
                <a:solidFill>
                  <a:schemeClr val="dk1"/>
                </a:solidFill>
                <a:latin typeface="Arial"/>
                <a:ea typeface="Arial"/>
                <a:cs typeface="Arial"/>
                <a:sym typeface="Arial"/>
              </a:defRPr>
            </a:lvl4pPr>
            <a:lvl5pPr marL="2057400" indent="-76200" algn="l" rtl="0">
              <a:spcBef>
                <a:spcPts val="400"/>
              </a:spcBef>
              <a:spcAft>
                <a:spcPts val="0"/>
              </a:spcAft>
              <a:buClr>
                <a:srgbClr val="77933C"/>
              </a:buClr>
              <a:buFont typeface="Arial"/>
              <a:buChar char="●"/>
              <a:defRPr sz="2000" b="1">
                <a:solidFill>
                  <a:schemeClr val="dk1"/>
                </a:solidFill>
                <a:latin typeface="Arial"/>
                <a:ea typeface="Arial"/>
                <a:cs typeface="Arial"/>
                <a:sym typeface="Arial"/>
              </a:defRPr>
            </a:lvl5pPr>
            <a:lvl6pPr marL="2514600" indent="-762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762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762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762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28" name="Shape 28"/>
          <p:cNvSpPr txBox="1">
            <a:spLocks noGrp="1"/>
          </p:cNvSpPr>
          <p:nvPr>
            <p:ph type="title"/>
          </p:nvPr>
        </p:nvSpPr>
        <p:spPr>
          <a:xfrm>
            <a:off x="0" y="0"/>
            <a:ext cx="9144000" cy="1066799"/>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lt1"/>
                </a:solidFill>
                <a:latin typeface="Georgia"/>
                <a:ea typeface="Georgia"/>
                <a:cs typeface="Georgia"/>
                <a:sym typeface="Georgia"/>
              </a:defRPr>
            </a:lvl1pPr>
            <a:lvl2pPr algn="ctr" rtl="0">
              <a:spcBef>
                <a:spcPts val="0"/>
              </a:spcBef>
              <a:spcAft>
                <a:spcPts val="0"/>
              </a:spcAft>
              <a:defRPr sz="4400">
                <a:solidFill>
                  <a:schemeClr val="lt1"/>
                </a:solidFill>
                <a:latin typeface="Georgia"/>
                <a:ea typeface="Georgia"/>
                <a:cs typeface="Georgia"/>
                <a:sym typeface="Georgia"/>
              </a:defRPr>
            </a:lvl2pPr>
            <a:lvl3pPr algn="ctr" rtl="0">
              <a:spcBef>
                <a:spcPts val="0"/>
              </a:spcBef>
              <a:spcAft>
                <a:spcPts val="0"/>
              </a:spcAft>
              <a:defRPr sz="4400">
                <a:solidFill>
                  <a:schemeClr val="lt1"/>
                </a:solidFill>
                <a:latin typeface="Georgia"/>
                <a:ea typeface="Georgia"/>
                <a:cs typeface="Georgia"/>
                <a:sym typeface="Georgia"/>
              </a:defRPr>
            </a:lvl3pPr>
            <a:lvl4pPr algn="ctr" rtl="0">
              <a:spcBef>
                <a:spcPts val="0"/>
              </a:spcBef>
              <a:spcAft>
                <a:spcPts val="0"/>
              </a:spcAft>
              <a:defRPr sz="4400">
                <a:solidFill>
                  <a:schemeClr val="lt1"/>
                </a:solidFill>
                <a:latin typeface="Georgia"/>
                <a:ea typeface="Georgia"/>
                <a:cs typeface="Georgia"/>
                <a:sym typeface="Georgia"/>
              </a:defRPr>
            </a:lvl4pPr>
            <a:lvl5pPr algn="ctr" rtl="0">
              <a:spcBef>
                <a:spcPts val="0"/>
              </a:spcBef>
              <a:spcAft>
                <a:spcPts val="0"/>
              </a:spcAft>
              <a:defRPr sz="4400">
                <a:solidFill>
                  <a:schemeClr val="lt1"/>
                </a:solidFill>
                <a:latin typeface="Georgia"/>
                <a:ea typeface="Georgia"/>
                <a:cs typeface="Georgia"/>
                <a:sym typeface="Georgia"/>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Tree>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10"/>
          <p:cNvSpPr>
            <a:spLocks noChangeArrowheads="1"/>
          </p:cNvSpPr>
          <p:nvPr userDrawn="1"/>
        </p:nvSpPr>
        <p:spPr bwMode="auto">
          <a:xfrm>
            <a:off x="-33338" y="6248400"/>
            <a:ext cx="9177338" cy="65881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338" y="893763"/>
            <a:ext cx="91773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3" name="Content Placeholder 2"/>
          <p:cNvSpPr>
            <a:spLocks noGrp="1"/>
          </p:cNvSpPr>
          <p:nvPr>
            <p:ph idx="1"/>
          </p:nvPr>
        </p:nvSpPr>
        <p:spPr>
          <a:xfrm>
            <a:off x="457200" y="1524000"/>
            <a:ext cx="8229600" cy="46021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995686559"/>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6350" y="6248400"/>
            <a:ext cx="9150350" cy="609600"/>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8937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9" name="Text Placeholder 8"/>
          <p:cNvSpPr>
            <a:spLocks noGrp="1"/>
          </p:cNvSpPr>
          <p:nvPr>
            <p:ph type="body" sz="quarter" idx="10"/>
          </p:nvPr>
        </p:nvSpPr>
        <p:spPr>
          <a:xfrm>
            <a:off x="381000" y="1295400"/>
            <a:ext cx="80010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94854931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449699"/>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457200" y="1524000"/>
            <a:ext cx="8229600" cy="4602162"/>
          </a:xfrm>
          <a:prstGeom prst="rect">
            <a:avLst/>
          </a:prstGeom>
          <a:noFill/>
          <a:ln>
            <a:noFill/>
          </a:ln>
        </p:spPr>
        <p:txBody>
          <a:bodyPr lIns="91425" tIns="91425" rIns="91425" bIns="91425" anchor="t" anchorCtr="0"/>
          <a:lstStyle>
            <a:lvl1pPr marL="342900" indent="-107950" algn="l" rtl="0">
              <a:spcBef>
                <a:spcPts val="640"/>
              </a:spcBef>
              <a:spcAft>
                <a:spcPts val="0"/>
              </a:spcAft>
              <a:buClr>
                <a:srgbClr val="77933C"/>
              </a:buClr>
              <a:buFont typeface="Arial"/>
              <a:buChar char="●"/>
              <a:defRPr sz="3200" b="1">
                <a:solidFill>
                  <a:schemeClr val="dk1"/>
                </a:solidFill>
                <a:latin typeface="Arial"/>
                <a:ea typeface="Arial"/>
                <a:cs typeface="Arial"/>
                <a:sym typeface="Arial"/>
              </a:defRPr>
            </a:lvl1pPr>
            <a:lvl2pPr marL="742950" indent="69850" algn="l" rtl="0">
              <a:spcBef>
                <a:spcPts val="560"/>
              </a:spcBef>
              <a:spcAft>
                <a:spcPts val="0"/>
              </a:spcAft>
              <a:buClr>
                <a:srgbClr val="77933C"/>
              </a:buClr>
              <a:buFont typeface="Wingdings"/>
              <a:buChar char="§"/>
              <a:defRPr sz="2800" b="1">
                <a:solidFill>
                  <a:schemeClr val="dk1"/>
                </a:solidFill>
                <a:latin typeface="Arial"/>
                <a:ea typeface="Arial"/>
                <a:cs typeface="Arial"/>
                <a:sym typeface="Arial"/>
              </a:defRPr>
            </a:lvl2pPr>
            <a:lvl3pPr marL="1143000" indent="76200" algn="l" rtl="0">
              <a:spcBef>
                <a:spcPts val="480"/>
              </a:spcBef>
              <a:spcAft>
                <a:spcPts val="0"/>
              </a:spcAft>
              <a:buClr>
                <a:srgbClr val="77933C"/>
              </a:buClr>
              <a:buFont typeface="Courier New"/>
              <a:buChar char="o"/>
              <a:defRPr sz="2400" b="1">
                <a:solidFill>
                  <a:schemeClr val="dk1"/>
                </a:solidFill>
                <a:latin typeface="Arial"/>
                <a:ea typeface="Arial"/>
                <a:cs typeface="Arial"/>
                <a:sym typeface="Arial"/>
              </a:defRPr>
            </a:lvl3pPr>
            <a:lvl4pPr marL="1600200" indent="-76200" algn="l" rtl="0">
              <a:spcBef>
                <a:spcPts val="400"/>
              </a:spcBef>
              <a:spcAft>
                <a:spcPts val="0"/>
              </a:spcAft>
              <a:buClr>
                <a:srgbClr val="77933C"/>
              </a:buClr>
              <a:buFont typeface="Arial"/>
              <a:buChar char="●"/>
              <a:defRPr sz="2000" b="1">
                <a:solidFill>
                  <a:schemeClr val="dk1"/>
                </a:solidFill>
                <a:latin typeface="Arial"/>
                <a:ea typeface="Arial"/>
                <a:cs typeface="Arial"/>
                <a:sym typeface="Arial"/>
              </a:defRPr>
            </a:lvl4pPr>
            <a:lvl5pPr marL="2057400" indent="-76200" algn="l" rtl="0">
              <a:spcBef>
                <a:spcPts val="400"/>
              </a:spcBef>
              <a:spcAft>
                <a:spcPts val="0"/>
              </a:spcAft>
              <a:buClr>
                <a:srgbClr val="77933C"/>
              </a:buClr>
              <a:buFont typeface="Arial"/>
              <a:buChar char="●"/>
              <a:defRPr sz="2000" b="1">
                <a:solidFill>
                  <a:schemeClr val="dk1"/>
                </a:solidFill>
                <a:latin typeface="Arial"/>
                <a:ea typeface="Arial"/>
                <a:cs typeface="Arial"/>
                <a:sym typeface="Arial"/>
              </a:defRPr>
            </a:lvl5pPr>
            <a:lvl6pPr marL="2514600" indent="-762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762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762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762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28" name="Shape 28"/>
          <p:cNvSpPr txBox="1">
            <a:spLocks noGrp="1"/>
          </p:cNvSpPr>
          <p:nvPr>
            <p:ph type="title"/>
          </p:nvPr>
        </p:nvSpPr>
        <p:spPr>
          <a:xfrm>
            <a:off x="0" y="0"/>
            <a:ext cx="9144000" cy="1066799"/>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lt1"/>
                </a:solidFill>
                <a:latin typeface="Georgia"/>
                <a:ea typeface="Georgia"/>
                <a:cs typeface="Georgia"/>
                <a:sym typeface="Georgia"/>
              </a:defRPr>
            </a:lvl1pPr>
            <a:lvl2pPr algn="ctr" rtl="0">
              <a:spcBef>
                <a:spcPts val="0"/>
              </a:spcBef>
              <a:spcAft>
                <a:spcPts val="0"/>
              </a:spcAft>
              <a:defRPr sz="4400">
                <a:solidFill>
                  <a:schemeClr val="lt1"/>
                </a:solidFill>
                <a:latin typeface="Georgia"/>
                <a:ea typeface="Georgia"/>
                <a:cs typeface="Georgia"/>
                <a:sym typeface="Georgia"/>
              </a:defRPr>
            </a:lvl2pPr>
            <a:lvl3pPr algn="ctr" rtl="0">
              <a:spcBef>
                <a:spcPts val="0"/>
              </a:spcBef>
              <a:spcAft>
                <a:spcPts val="0"/>
              </a:spcAft>
              <a:defRPr sz="4400">
                <a:solidFill>
                  <a:schemeClr val="lt1"/>
                </a:solidFill>
                <a:latin typeface="Georgia"/>
                <a:ea typeface="Georgia"/>
                <a:cs typeface="Georgia"/>
                <a:sym typeface="Georgia"/>
              </a:defRPr>
            </a:lvl3pPr>
            <a:lvl4pPr algn="ctr" rtl="0">
              <a:spcBef>
                <a:spcPts val="0"/>
              </a:spcBef>
              <a:spcAft>
                <a:spcPts val="0"/>
              </a:spcAft>
              <a:defRPr sz="4400">
                <a:solidFill>
                  <a:schemeClr val="lt1"/>
                </a:solidFill>
                <a:latin typeface="Georgia"/>
                <a:ea typeface="Georgia"/>
                <a:cs typeface="Georgia"/>
                <a:sym typeface="Georgia"/>
              </a:defRPr>
            </a:lvl4pPr>
            <a:lvl5pPr algn="ctr" rtl="0">
              <a:spcBef>
                <a:spcPts val="0"/>
              </a:spcBef>
              <a:spcAft>
                <a:spcPts val="0"/>
              </a:spcAft>
              <a:defRPr sz="4400">
                <a:solidFill>
                  <a:schemeClr val="lt1"/>
                </a:solidFill>
                <a:latin typeface="Georgia"/>
                <a:ea typeface="Georgia"/>
                <a:cs typeface="Georgia"/>
                <a:sym typeface="Georgia"/>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875616940"/>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0" y="0"/>
            <a:ext cx="9144000" cy="1066799"/>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lt1"/>
                </a:solidFill>
                <a:latin typeface="Georgia"/>
                <a:ea typeface="Georgia"/>
                <a:cs typeface="Georgia"/>
                <a:sym typeface="Georgia"/>
              </a:defRPr>
            </a:lvl1pPr>
            <a:lvl2pPr algn="ctr" rtl="0">
              <a:spcBef>
                <a:spcPts val="0"/>
              </a:spcBef>
              <a:spcAft>
                <a:spcPts val="0"/>
              </a:spcAft>
              <a:defRPr sz="4400">
                <a:solidFill>
                  <a:schemeClr val="lt1"/>
                </a:solidFill>
                <a:latin typeface="Georgia"/>
                <a:ea typeface="Georgia"/>
                <a:cs typeface="Georgia"/>
                <a:sym typeface="Georgia"/>
              </a:defRPr>
            </a:lvl2pPr>
            <a:lvl3pPr algn="ctr" rtl="0">
              <a:spcBef>
                <a:spcPts val="0"/>
              </a:spcBef>
              <a:spcAft>
                <a:spcPts val="0"/>
              </a:spcAft>
              <a:defRPr sz="4400">
                <a:solidFill>
                  <a:schemeClr val="lt1"/>
                </a:solidFill>
                <a:latin typeface="Georgia"/>
                <a:ea typeface="Georgia"/>
                <a:cs typeface="Georgia"/>
                <a:sym typeface="Georgia"/>
              </a:defRPr>
            </a:lvl3pPr>
            <a:lvl4pPr algn="ctr" rtl="0">
              <a:spcBef>
                <a:spcPts val="0"/>
              </a:spcBef>
              <a:spcAft>
                <a:spcPts val="0"/>
              </a:spcAft>
              <a:defRPr sz="4400">
                <a:solidFill>
                  <a:schemeClr val="lt1"/>
                </a:solidFill>
                <a:latin typeface="Georgia"/>
                <a:ea typeface="Georgia"/>
                <a:cs typeface="Georgia"/>
                <a:sym typeface="Georgia"/>
              </a:defRPr>
            </a:lvl4pPr>
            <a:lvl5pPr algn="ctr" rtl="0">
              <a:spcBef>
                <a:spcPts val="0"/>
              </a:spcBef>
              <a:spcAft>
                <a:spcPts val="0"/>
              </a:spcAft>
              <a:defRPr sz="4400">
                <a:solidFill>
                  <a:schemeClr val="lt1"/>
                </a:solidFill>
                <a:latin typeface="Georgia"/>
                <a:ea typeface="Georgia"/>
                <a:cs typeface="Georgia"/>
                <a:sym typeface="Georgia"/>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1" name="Shape 31"/>
          <p:cNvSpPr txBox="1">
            <a:spLocks noGrp="1"/>
          </p:cNvSpPr>
          <p:nvPr>
            <p:ph type="body" idx="1"/>
          </p:nvPr>
        </p:nvSpPr>
        <p:spPr>
          <a:xfrm>
            <a:off x="457200" y="1371600"/>
            <a:ext cx="8229600" cy="4525960"/>
          </a:xfrm>
          <a:prstGeom prst="rect">
            <a:avLst/>
          </a:prstGeom>
          <a:noFill/>
          <a:ln>
            <a:noFill/>
          </a:ln>
        </p:spPr>
        <p:txBody>
          <a:bodyPr lIns="91425" tIns="91425" rIns="91425" bIns="91425" anchor="t" anchorCtr="0"/>
          <a:lstStyle>
            <a:lvl1pPr marL="0" algn="l" rtl="0">
              <a:spcBef>
                <a:spcPts val="0"/>
              </a:spcBef>
              <a:defRPr sz="1800">
                <a:solidFill>
                  <a:schemeClr val="dk1"/>
                </a:solidFill>
                <a:latin typeface="Arial"/>
                <a:ea typeface="Arial"/>
                <a:cs typeface="Arial"/>
                <a:sym typeface="Arial"/>
              </a:defRPr>
            </a:lvl1pPr>
            <a:lvl2pPr marL="457200" algn="l" rtl="0">
              <a:spcBef>
                <a:spcPts val="0"/>
              </a:spcBef>
              <a:defRPr sz="1800">
                <a:solidFill>
                  <a:schemeClr val="dk1"/>
                </a:solidFill>
                <a:latin typeface="Arial"/>
                <a:ea typeface="Arial"/>
                <a:cs typeface="Arial"/>
                <a:sym typeface="Arial"/>
              </a:defRPr>
            </a:lvl2pPr>
            <a:lvl3pPr marL="914400" algn="l" rtl="0">
              <a:spcBef>
                <a:spcPts val="0"/>
              </a:spcBef>
              <a:defRPr sz="1800">
                <a:solidFill>
                  <a:schemeClr val="dk1"/>
                </a:solidFill>
                <a:latin typeface="Arial"/>
                <a:ea typeface="Arial"/>
                <a:cs typeface="Arial"/>
                <a:sym typeface="Arial"/>
              </a:defRPr>
            </a:lvl3pPr>
            <a:lvl4pPr marL="1371600" algn="l" rtl="0">
              <a:spcBef>
                <a:spcPts val="0"/>
              </a:spcBef>
              <a:defRPr sz="1800">
                <a:solidFill>
                  <a:schemeClr val="dk1"/>
                </a:solidFill>
                <a:latin typeface="Arial"/>
                <a:ea typeface="Arial"/>
                <a:cs typeface="Arial"/>
                <a:sym typeface="Arial"/>
              </a:defRPr>
            </a:lvl4pPr>
            <a:lvl5pPr marL="1828800" algn="l" rtl="0">
              <a:spcBef>
                <a:spcPts val="0"/>
              </a:spcBef>
              <a:defRPr sz="1800">
                <a:solidFill>
                  <a:schemeClr val="dk1"/>
                </a:solidFill>
                <a:latin typeface="Arial"/>
                <a:ea typeface="Arial"/>
                <a:cs typeface="Arial"/>
                <a:sym typeface="Arial"/>
              </a:defRPr>
            </a:lvl5pPr>
            <a:lvl6pPr marL="2286000" algn="l" rtl="0">
              <a:spcBef>
                <a:spcPts val="0"/>
              </a:spcBef>
              <a:defRPr sz="1800">
                <a:solidFill>
                  <a:schemeClr val="dk1"/>
                </a:solidFill>
                <a:latin typeface="Arial"/>
                <a:ea typeface="Arial"/>
                <a:cs typeface="Arial"/>
                <a:sym typeface="Arial"/>
              </a:defRPr>
            </a:lvl6pPr>
            <a:lvl7pPr marL="2743200" algn="l" rtl="0">
              <a:spcBef>
                <a:spcPts val="0"/>
              </a:spcBef>
              <a:defRPr sz="1800">
                <a:solidFill>
                  <a:schemeClr val="dk1"/>
                </a:solidFill>
                <a:latin typeface="Arial"/>
                <a:ea typeface="Arial"/>
                <a:cs typeface="Arial"/>
                <a:sym typeface="Arial"/>
              </a:defRPr>
            </a:lvl7pPr>
            <a:lvl8pPr marL="3200400" algn="l" rtl="0">
              <a:spcBef>
                <a:spcPts val="0"/>
              </a:spcBef>
              <a:defRPr sz="1800">
                <a:solidFill>
                  <a:schemeClr val="dk1"/>
                </a:solidFill>
                <a:latin typeface="Arial"/>
                <a:ea typeface="Arial"/>
                <a:cs typeface="Arial"/>
                <a:sym typeface="Arial"/>
              </a:defRPr>
            </a:lvl8pPr>
            <a:lvl9pPr marL="3657600" algn="l" rtl="0">
              <a:spcBef>
                <a:spcPts val="0"/>
              </a:spcBef>
              <a:defRPr sz="180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66556832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2936875"/>
            <a:ext cx="88392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LE LETTERHEADGreen"/>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52400" y="109538"/>
            <a:ext cx="3657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365125" y="6415088"/>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endParaRPr lang="en-US" sz="1800" kern="1200" dirty="0" smtClean="0">
              <a:solidFill>
                <a:srgbClr val="000000"/>
              </a:solidFill>
              <a:ea typeface="+mn-ea"/>
              <a:cs typeface="+mn-cs"/>
            </a:endParaRPr>
          </a:p>
        </p:txBody>
      </p:sp>
      <p:sp>
        <p:nvSpPr>
          <p:cNvPr id="6" name="Text Box 11"/>
          <p:cNvSpPr txBox="1">
            <a:spLocks noChangeArrowheads="1"/>
          </p:cNvSpPr>
          <p:nvPr userDrawn="1"/>
        </p:nvSpPr>
        <p:spPr bwMode="auto">
          <a:xfrm>
            <a:off x="347663" y="644366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August 5</a:t>
            </a:r>
            <a:r>
              <a:rPr lang="en-US" sz="1800" b="1" kern="1200" baseline="30000" dirty="0" smtClean="0">
                <a:solidFill>
                  <a:srgbClr val="000000"/>
                </a:solidFill>
                <a:latin typeface="Georgia" pitchFamily="18" charset="0"/>
                <a:ea typeface="+mn-ea"/>
                <a:cs typeface="+mn-cs"/>
              </a:rPr>
              <a:t>th</a:t>
            </a:r>
            <a:r>
              <a:rPr lang="en-US" sz="1800" b="1" kern="1200" dirty="0" smtClean="0">
                <a:solidFill>
                  <a:srgbClr val="000000"/>
                </a:solidFill>
                <a:latin typeface="Georgia" pitchFamily="18" charset="0"/>
                <a:ea typeface="+mn-ea"/>
                <a:cs typeface="+mn-cs"/>
              </a:rPr>
              <a:t>, 2014</a:t>
            </a:r>
          </a:p>
        </p:txBody>
      </p:sp>
      <p:sp>
        <p:nvSpPr>
          <p:cNvPr id="7" name="Text Box 12"/>
          <p:cNvSpPr txBox="1">
            <a:spLocks noChangeArrowheads="1"/>
          </p:cNvSpPr>
          <p:nvPr userDrawn="1"/>
        </p:nvSpPr>
        <p:spPr bwMode="auto">
          <a:xfrm>
            <a:off x="5029200" y="6369050"/>
            <a:ext cx="396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Colonel Eddie Henderson</a:t>
            </a:r>
          </a:p>
        </p:txBody>
      </p:sp>
      <p:sp>
        <p:nvSpPr>
          <p:cNvPr id="8" name="Line 13"/>
          <p:cNvSpPr>
            <a:spLocks noChangeShapeType="1"/>
          </p:cNvSpPr>
          <p:nvPr userDrawn="1"/>
        </p:nvSpPr>
        <p:spPr bwMode="auto">
          <a:xfrm flipV="1">
            <a:off x="-6350" y="6248400"/>
            <a:ext cx="9156700" cy="12700"/>
          </a:xfrm>
          <a:prstGeom prst="line">
            <a:avLst/>
          </a:prstGeom>
          <a:noFill/>
          <a:ln w="28575">
            <a:solidFill>
              <a:schemeClr val="tx1"/>
            </a:solidFill>
            <a:round/>
            <a:headEnd/>
            <a:tailEnd/>
          </a:ln>
          <a:effectLst/>
        </p:spPr>
        <p:txBody>
          <a:bodyPr/>
          <a:lstStyle/>
          <a:p>
            <a:pPr fontAlgn="base">
              <a:spcBef>
                <a:spcPct val="0"/>
              </a:spcBef>
              <a:spcAft>
                <a:spcPct val="0"/>
              </a:spcAft>
              <a:defRPr/>
            </a:pPr>
            <a:endParaRPr lang="en-US" sz="1800" kern="1200" dirty="0">
              <a:ln w="38100">
                <a:solidFill>
                  <a:srgbClr val="000000"/>
                </a:solidFill>
              </a:ln>
              <a:latin typeface="Arial" charset="0"/>
              <a:ea typeface="+mn-ea"/>
              <a:cs typeface="+mn-cs"/>
            </a:endParaRPr>
          </a:p>
        </p:txBody>
      </p:sp>
      <p:pic>
        <p:nvPicPr>
          <p:cNvPr id="9"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26463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77959" y="1219200"/>
            <a:ext cx="8153400" cy="1470025"/>
          </a:xfrm>
          <a:prstGeom prst="rect">
            <a:avLst/>
          </a:prstGeom>
        </p:spPr>
        <p:txBody>
          <a:bodyPr anchor="ctr" anchorCtr="0"/>
          <a:lstStyle>
            <a:lvl1pPr>
              <a:defRPr sz="4800">
                <a:solidFill>
                  <a:schemeClr val="tx1"/>
                </a:solidFill>
                <a:latin typeface="Georgia" pitchFamily="18"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45373119"/>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10"/>
          <p:cNvSpPr>
            <a:spLocks noChangeArrowheads="1"/>
          </p:cNvSpPr>
          <p:nvPr userDrawn="1"/>
        </p:nvSpPr>
        <p:spPr bwMode="auto">
          <a:xfrm>
            <a:off x="-33338" y="6248400"/>
            <a:ext cx="9177338" cy="65881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338" y="893763"/>
            <a:ext cx="91773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3" name="Content Placeholder 2"/>
          <p:cNvSpPr>
            <a:spLocks noGrp="1"/>
          </p:cNvSpPr>
          <p:nvPr>
            <p:ph idx="1"/>
          </p:nvPr>
        </p:nvSpPr>
        <p:spPr>
          <a:xfrm>
            <a:off x="457200" y="1524000"/>
            <a:ext cx="8229600" cy="46021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15627912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6350" y="6248400"/>
            <a:ext cx="9150350" cy="609600"/>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8937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9" name="Text Placeholder 8"/>
          <p:cNvSpPr>
            <a:spLocks noGrp="1"/>
          </p:cNvSpPr>
          <p:nvPr>
            <p:ph type="body" sz="quarter" idx="10"/>
          </p:nvPr>
        </p:nvSpPr>
        <p:spPr>
          <a:xfrm>
            <a:off x="381000" y="1295400"/>
            <a:ext cx="80010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3187097538"/>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424216"/>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2936875"/>
            <a:ext cx="883920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LE LETTERHEADGreen"/>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52400" y="109538"/>
            <a:ext cx="36576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userDrawn="1"/>
        </p:nvSpPr>
        <p:spPr bwMode="auto">
          <a:xfrm>
            <a:off x="365125" y="6415088"/>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endParaRPr lang="en-US" sz="1800" kern="1200" dirty="0" smtClean="0">
              <a:solidFill>
                <a:srgbClr val="000000"/>
              </a:solidFill>
              <a:ea typeface="+mn-ea"/>
              <a:cs typeface="+mn-cs"/>
            </a:endParaRPr>
          </a:p>
        </p:txBody>
      </p:sp>
      <p:sp>
        <p:nvSpPr>
          <p:cNvPr id="6" name="Text Box 11"/>
          <p:cNvSpPr txBox="1">
            <a:spLocks noChangeArrowheads="1"/>
          </p:cNvSpPr>
          <p:nvPr userDrawn="1"/>
        </p:nvSpPr>
        <p:spPr bwMode="auto">
          <a:xfrm>
            <a:off x="347663" y="6443663"/>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August 5</a:t>
            </a:r>
            <a:r>
              <a:rPr lang="en-US" sz="1800" b="1" kern="1200" baseline="30000" dirty="0" smtClean="0">
                <a:solidFill>
                  <a:srgbClr val="000000"/>
                </a:solidFill>
                <a:latin typeface="Georgia" pitchFamily="18" charset="0"/>
                <a:ea typeface="+mn-ea"/>
                <a:cs typeface="+mn-cs"/>
              </a:rPr>
              <a:t>th</a:t>
            </a:r>
            <a:r>
              <a:rPr lang="en-US" sz="1800" b="1" kern="1200" dirty="0" smtClean="0">
                <a:solidFill>
                  <a:srgbClr val="000000"/>
                </a:solidFill>
                <a:latin typeface="Georgia" pitchFamily="18" charset="0"/>
                <a:ea typeface="+mn-ea"/>
                <a:cs typeface="+mn-cs"/>
              </a:rPr>
              <a:t>, 2014</a:t>
            </a:r>
          </a:p>
        </p:txBody>
      </p:sp>
      <p:sp>
        <p:nvSpPr>
          <p:cNvPr id="7" name="Text Box 12"/>
          <p:cNvSpPr txBox="1">
            <a:spLocks noChangeArrowheads="1"/>
          </p:cNvSpPr>
          <p:nvPr userDrawn="1"/>
        </p:nvSpPr>
        <p:spPr bwMode="auto">
          <a:xfrm>
            <a:off x="5029200" y="6369050"/>
            <a:ext cx="396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50000"/>
              </a:spcBef>
              <a:spcAft>
                <a:spcPct val="0"/>
              </a:spcAft>
              <a:defRPr/>
            </a:pPr>
            <a:r>
              <a:rPr lang="en-US" sz="1800" b="1" kern="1200" dirty="0" smtClean="0">
                <a:solidFill>
                  <a:srgbClr val="000000"/>
                </a:solidFill>
                <a:latin typeface="Georgia" pitchFamily="18" charset="0"/>
                <a:ea typeface="+mn-ea"/>
                <a:cs typeface="+mn-cs"/>
              </a:rPr>
              <a:t>Colonel Eddie Henderson</a:t>
            </a:r>
          </a:p>
        </p:txBody>
      </p:sp>
      <p:sp>
        <p:nvSpPr>
          <p:cNvPr id="8" name="Line 13"/>
          <p:cNvSpPr>
            <a:spLocks noChangeShapeType="1"/>
          </p:cNvSpPr>
          <p:nvPr userDrawn="1"/>
        </p:nvSpPr>
        <p:spPr bwMode="auto">
          <a:xfrm flipV="1">
            <a:off x="-6350" y="6248400"/>
            <a:ext cx="9156700" cy="12700"/>
          </a:xfrm>
          <a:prstGeom prst="line">
            <a:avLst/>
          </a:prstGeom>
          <a:noFill/>
          <a:ln w="28575">
            <a:solidFill>
              <a:schemeClr val="tx1"/>
            </a:solidFill>
            <a:round/>
            <a:headEnd/>
            <a:tailEnd/>
          </a:ln>
          <a:effectLst/>
        </p:spPr>
        <p:txBody>
          <a:bodyPr/>
          <a:lstStyle/>
          <a:p>
            <a:pPr fontAlgn="base">
              <a:spcBef>
                <a:spcPct val="0"/>
              </a:spcBef>
              <a:spcAft>
                <a:spcPct val="0"/>
              </a:spcAft>
              <a:defRPr/>
            </a:pPr>
            <a:endParaRPr lang="en-US" sz="1800" kern="1200" dirty="0">
              <a:ln w="38100">
                <a:solidFill>
                  <a:srgbClr val="000000"/>
                </a:solidFill>
              </a:ln>
              <a:latin typeface="Arial" charset="0"/>
              <a:ea typeface="+mn-ea"/>
              <a:cs typeface="+mn-cs"/>
            </a:endParaRPr>
          </a:p>
        </p:txBody>
      </p:sp>
      <p:pic>
        <p:nvPicPr>
          <p:cNvPr id="9"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50" y="26463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377959" y="1219200"/>
            <a:ext cx="8153400" cy="1470025"/>
          </a:xfrm>
          <a:prstGeom prst="rect">
            <a:avLst/>
          </a:prstGeom>
        </p:spPr>
        <p:txBody>
          <a:bodyPr anchor="ctr" anchorCtr="0"/>
          <a:lstStyle>
            <a:lvl1pPr>
              <a:defRPr sz="4800">
                <a:solidFill>
                  <a:schemeClr val="tx1"/>
                </a:solidFill>
                <a:latin typeface="Georgia" pitchFamily="18"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1976109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10"/>
          <p:cNvSpPr>
            <a:spLocks noChangeArrowheads="1"/>
          </p:cNvSpPr>
          <p:nvPr userDrawn="1"/>
        </p:nvSpPr>
        <p:spPr bwMode="auto">
          <a:xfrm>
            <a:off x="-33338" y="6248400"/>
            <a:ext cx="9177338" cy="65881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338" y="893763"/>
            <a:ext cx="91773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3" name="Content Placeholder 2"/>
          <p:cNvSpPr>
            <a:spLocks noGrp="1"/>
          </p:cNvSpPr>
          <p:nvPr>
            <p:ph idx="1"/>
          </p:nvPr>
        </p:nvSpPr>
        <p:spPr>
          <a:xfrm>
            <a:off x="457200" y="1524000"/>
            <a:ext cx="8229600" cy="46021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427318132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6350" y="6248400"/>
            <a:ext cx="9150350" cy="609600"/>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5" name="Rectangle 8"/>
          <p:cNvSpPr>
            <a:spLocks noChangeArrowheads="1"/>
          </p:cNvSpPr>
          <p:nvPr userDrawn="1"/>
        </p:nvSpPr>
        <p:spPr bwMode="auto">
          <a:xfrm>
            <a:off x="0" y="0"/>
            <a:ext cx="9144000" cy="1096963"/>
          </a:xfrm>
          <a:prstGeom prst="rect">
            <a:avLst/>
          </a:prstGeom>
          <a:solidFill>
            <a:srgbClr val="77933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endParaRPr lang="en-US" altLang="en-US" sz="1800" kern="1200" dirty="0" smtClean="0">
              <a:solidFill>
                <a:srgbClr val="000000"/>
              </a:solidFill>
              <a:ea typeface="+mn-ea"/>
              <a:cs typeface="+mn-cs"/>
            </a:endParaRPr>
          </a:p>
        </p:txBody>
      </p:sp>
      <p:sp>
        <p:nvSpPr>
          <p:cNvPr id="6" name="Line 17"/>
          <p:cNvSpPr>
            <a:spLocks noChangeShapeType="1"/>
          </p:cNvSpPr>
          <p:nvPr userDrawn="1"/>
        </p:nvSpPr>
        <p:spPr bwMode="auto">
          <a:xfrm>
            <a:off x="0" y="6248400"/>
            <a:ext cx="9144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800" kern="1200" dirty="0" smtClean="0">
              <a:latin typeface="Arial" panose="020B0604020202020204" pitchFamily="34" charset="0"/>
              <a:ea typeface="+mn-ea"/>
              <a:cs typeface="+mn-cs"/>
            </a:endParaRPr>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893763"/>
            <a:ext cx="9156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155825" y="6248400"/>
            <a:ext cx="479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defRPr/>
            </a:pPr>
            <a:r>
              <a:rPr lang="en-US" sz="1800" b="1" kern="1200" dirty="0" smtClean="0">
                <a:solidFill>
                  <a:srgbClr val="FFFFFF"/>
                </a:solidFill>
                <a:latin typeface="Trajan Pro" pitchFamily="18" charset="0"/>
                <a:ea typeface="+mn-ea"/>
                <a:cs typeface="+mn-cs"/>
              </a:rPr>
              <a:t>Department of Natural Resources</a:t>
            </a:r>
          </a:p>
          <a:p>
            <a:pPr algn="ctr" eaLnBrk="1" fontAlgn="base" hangingPunct="1">
              <a:spcBef>
                <a:spcPct val="0"/>
              </a:spcBef>
              <a:spcAft>
                <a:spcPct val="0"/>
              </a:spcAft>
              <a:defRPr/>
            </a:pPr>
            <a:r>
              <a:rPr lang="en-US" sz="1500" b="1" kern="1200" dirty="0" smtClean="0">
                <a:solidFill>
                  <a:srgbClr val="FFFFFF"/>
                </a:solidFill>
                <a:latin typeface="Trajan Pro" pitchFamily="18" charset="0"/>
                <a:ea typeface="+mn-ea"/>
                <a:cs typeface="+mn-cs"/>
              </a:rPr>
              <a:t>Law Enforcement Division</a:t>
            </a:r>
          </a:p>
        </p:txBody>
      </p:sp>
      <p:sp>
        <p:nvSpPr>
          <p:cNvPr id="9" name="Text Placeholder 8"/>
          <p:cNvSpPr>
            <a:spLocks noGrp="1"/>
          </p:cNvSpPr>
          <p:nvPr>
            <p:ph type="body" sz="quarter" idx="10"/>
          </p:nvPr>
        </p:nvSpPr>
        <p:spPr>
          <a:xfrm>
            <a:off x="381000" y="1295400"/>
            <a:ext cx="80010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20"/>
          <p:cNvSpPr>
            <a:spLocks noGrp="1" noChangeArrowheads="1"/>
          </p:cNvSpPr>
          <p:nvPr>
            <p:ph type="title"/>
          </p:nvPr>
        </p:nvSpPr>
        <p:spPr bwMode="auto">
          <a:xfrm>
            <a:off x="0" y="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4036126062"/>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5.xml"/><Relationship Id="rId4"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6.xml"/><Relationship Id="rId4"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7.xml"/><Relationship Id="rId4" Type="http://schemas.openxmlformats.org/officeDocument/2006/relationships/slideLayout" Target="../slideLayouts/slideLayout22.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
        <p:cNvGrpSpPr/>
        <p:nvPr/>
      </p:nvGrpSpPr>
      <p:grpSpPr>
        <a:xfrm>
          <a:off x="0" y="0"/>
          <a:ext cx="0" cy="0"/>
          <a:chOff x="0" y="0"/>
          <a:chExt cx="0" cy="0"/>
        </a:xfrm>
      </p:grpSpPr>
      <p:pic>
        <p:nvPicPr>
          <p:cNvPr id="11" name="Shape 11"/>
          <p:cNvPicPr preferRelativeResize="0"/>
          <p:nvPr/>
        </p:nvPicPr>
        <p:blipFill>
          <a:blip r:embed="rId3">
            <a:alphaModFix/>
          </a:blip>
          <a:stretch>
            <a:fillRect/>
          </a:stretch>
        </p:blipFill>
        <p:spPr>
          <a:xfrm>
            <a:off x="152400" y="2936875"/>
            <a:ext cx="8839200" cy="3249610"/>
          </a:xfrm>
          <a:prstGeom prst="rect">
            <a:avLst/>
          </a:prstGeom>
          <a:noFill/>
          <a:ln>
            <a:noFill/>
          </a:ln>
        </p:spPr>
      </p:pic>
      <p:pic>
        <p:nvPicPr>
          <p:cNvPr id="12" name="Shape 12"/>
          <p:cNvPicPr preferRelativeResize="0"/>
          <p:nvPr/>
        </p:nvPicPr>
        <p:blipFill>
          <a:blip r:embed="rId4">
            <a:alphaModFix/>
          </a:blip>
          <a:stretch>
            <a:fillRect/>
          </a:stretch>
        </p:blipFill>
        <p:spPr>
          <a:xfrm>
            <a:off x="152400" y="109535"/>
            <a:ext cx="3657600" cy="1262060"/>
          </a:xfrm>
          <a:prstGeom prst="rect">
            <a:avLst/>
          </a:prstGeom>
          <a:noFill/>
          <a:ln>
            <a:noFill/>
          </a:ln>
        </p:spPr>
      </p:pic>
      <p:sp>
        <p:nvSpPr>
          <p:cNvPr id="13" name="Shape 13"/>
          <p:cNvSpPr txBox="1"/>
          <p:nvPr/>
        </p:nvSpPr>
        <p:spPr>
          <a:xfrm>
            <a:off x="365125" y="6415087"/>
            <a:ext cx="3581398" cy="366710"/>
          </a:xfrm>
          <a:prstGeom prst="rect">
            <a:avLst/>
          </a:prstGeom>
          <a:noFill/>
          <a:ln>
            <a:noFill/>
          </a:ln>
        </p:spPr>
        <p:txBody>
          <a:bodyPr lIns="91425" tIns="45700" rIns="91425" bIns="45700" anchor="t" anchorCtr="0">
            <a:noAutofit/>
          </a:bodyPr>
          <a:lstStyle/>
          <a:p>
            <a:pPr>
              <a:spcBef>
                <a:spcPts val="0"/>
              </a:spcBef>
              <a:buNone/>
            </a:pPr>
            <a:endParaRPr dirty="0"/>
          </a:p>
        </p:txBody>
      </p:sp>
      <p:sp>
        <p:nvSpPr>
          <p:cNvPr id="14" name="Shape 14"/>
          <p:cNvSpPr txBox="1"/>
          <p:nvPr/>
        </p:nvSpPr>
        <p:spPr>
          <a:xfrm>
            <a:off x="347662" y="6443662"/>
            <a:ext cx="3886200"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900"/>
              </a:spcBef>
              <a:spcAft>
                <a:spcPts val="0"/>
              </a:spcAft>
              <a:buClr>
                <a:schemeClr val="dk1"/>
              </a:buClr>
              <a:buFont typeface="Georgia"/>
              <a:buNone/>
            </a:pPr>
            <a:endParaRPr sz="1400" b="0" i="0" u="none" strike="noStrike" cap="none" baseline="0" dirty="0">
              <a:solidFill>
                <a:srgbClr val="000000"/>
              </a:solidFill>
              <a:latin typeface="Arial"/>
              <a:ea typeface="Arial"/>
              <a:cs typeface="Arial"/>
              <a:sym typeface="Arial"/>
              <a:rtl val="0"/>
            </a:endParaRPr>
          </a:p>
        </p:txBody>
      </p:sp>
      <p:sp>
        <p:nvSpPr>
          <p:cNvPr id="15" name="Shape 15"/>
          <p:cNvSpPr txBox="1"/>
          <p:nvPr/>
        </p:nvSpPr>
        <p:spPr>
          <a:xfrm>
            <a:off x="5029200" y="6369050"/>
            <a:ext cx="3962399" cy="368298"/>
          </a:xfrm>
          <a:prstGeom prst="rect">
            <a:avLst/>
          </a:prstGeom>
          <a:noFill/>
          <a:ln>
            <a:noFill/>
          </a:ln>
        </p:spPr>
        <p:txBody>
          <a:bodyPr lIns="91425" tIns="45700" rIns="91425" bIns="45700" anchor="t" anchorCtr="0">
            <a:noAutofit/>
          </a:bodyPr>
          <a:lstStyle/>
          <a:p>
            <a:pPr>
              <a:spcBef>
                <a:spcPts val="0"/>
              </a:spcBef>
              <a:buNone/>
            </a:pPr>
            <a:endParaRPr dirty="0"/>
          </a:p>
        </p:txBody>
      </p:sp>
      <p:cxnSp>
        <p:nvCxnSpPr>
          <p:cNvPr id="16" name="Shape 16"/>
          <p:cNvCxnSpPr/>
          <p:nvPr/>
        </p:nvCxnSpPr>
        <p:spPr>
          <a:xfrm rot="10800000" flipH="1">
            <a:off x="-6350" y="6248399"/>
            <a:ext cx="9156698" cy="12698"/>
          </a:xfrm>
          <a:prstGeom prst="straightConnector1">
            <a:avLst/>
          </a:prstGeom>
          <a:noFill/>
          <a:ln w="28575" cap="rnd">
            <a:solidFill>
              <a:schemeClr val="dk1"/>
            </a:solidFill>
            <a:prstDash val="solid"/>
            <a:miter/>
            <a:headEnd type="none" w="med" len="med"/>
            <a:tailEnd type="none" w="med" len="med"/>
          </a:ln>
        </p:spPr>
      </p:cxnSp>
      <p:pic>
        <p:nvPicPr>
          <p:cNvPr id="17" name="Shape 17"/>
          <p:cNvPicPr preferRelativeResize="0"/>
          <p:nvPr/>
        </p:nvPicPr>
        <p:blipFill>
          <a:blip r:embed="rId5">
            <a:alphaModFix/>
          </a:blip>
          <a:stretch>
            <a:fillRect/>
          </a:stretch>
        </p:blipFill>
        <p:spPr>
          <a:xfrm>
            <a:off x="-6350" y="2646360"/>
            <a:ext cx="9156700" cy="40163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transition spd="med">
    <p:pull/>
  </p:transition>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0"/>
        <p:cNvGrpSpPr/>
        <p:nvPr/>
      </p:nvGrpSpPr>
      <p:grpSpPr>
        <a:xfrm>
          <a:off x="0" y="0"/>
          <a:ext cx="0" cy="0"/>
          <a:chOff x="0" y="0"/>
          <a:chExt cx="0" cy="0"/>
        </a:xfrm>
      </p:grpSpPr>
      <p:sp>
        <p:nvSpPr>
          <p:cNvPr id="21" name="Shape 21"/>
          <p:cNvSpPr txBox="1"/>
          <p:nvPr/>
        </p:nvSpPr>
        <p:spPr>
          <a:xfrm>
            <a:off x="0" y="0"/>
            <a:ext cx="9144000" cy="1096960"/>
          </a:xfrm>
          <a:prstGeom prst="rect">
            <a:avLst/>
          </a:prstGeom>
          <a:solidFill>
            <a:srgbClr val="77933C"/>
          </a:solidFill>
          <a:ln>
            <a:noFill/>
          </a:ln>
        </p:spPr>
        <p:txBody>
          <a:bodyPr lIns="91425" tIns="45700" rIns="91425" bIns="45700" anchor="ctr" anchorCtr="0">
            <a:noAutofit/>
          </a:bodyPr>
          <a:lstStyle/>
          <a:p>
            <a:pPr>
              <a:spcBef>
                <a:spcPts val="0"/>
              </a:spcBef>
              <a:buNone/>
            </a:pPr>
            <a:endParaRPr dirty="0"/>
          </a:p>
        </p:txBody>
      </p:sp>
      <p:sp>
        <p:nvSpPr>
          <p:cNvPr id="22" name="Shape 22"/>
          <p:cNvSpPr txBox="1"/>
          <p:nvPr/>
        </p:nvSpPr>
        <p:spPr>
          <a:xfrm>
            <a:off x="-33335" y="6248400"/>
            <a:ext cx="9177336" cy="658812"/>
          </a:xfrm>
          <a:prstGeom prst="rect">
            <a:avLst/>
          </a:prstGeom>
          <a:solidFill>
            <a:srgbClr val="77933C"/>
          </a:solidFill>
          <a:ln>
            <a:noFill/>
          </a:ln>
        </p:spPr>
        <p:txBody>
          <a:bodyPr lIns="91425" tIns="45700" rIns="91425" bIns="45700" anchor="ctr" anchorCtr="0">
            <a:noAutofit/>
          </a:bodyPr>
          <a:lstStyle/>
          <a:p>
            <a:pPr>
              <a:spcBef>
                <a:spcPts val="0"/>
              </a:spcBef>
              <a:buNone/>
            </a:pPr>
            <a:endParaRPr dirty="0"/>
          </a:p>
        </p:txBody>
      </p:sp>
      <p:cxnSp>
        <p:nvCxnSpPr>
          <p:cNvPr id="23" name="Shape 23"/>
          <p:cNvCxnSpPr/>
          <p:nvPr/>
        </p:nvCxnSpPr>
        <p:spPr>
          <a:xfrm>
            <a:off x="0" y="6248400"/>
            <a:ext cx="9144000" cy="0"/>
          </a:xfrm>
          <a:prstGeom prst="straightConnector1">
            <a:avLst/>
          </a:prstGeom>
          <a:noFill/>
          <a:ln w="22225" cap="rnd">
            <a:solidFill>
              <a:schemeClr val="dk1"/>
            </a:solidFill>
            <a:prstDash val="solid"/>
            <a:miter/>
            <a:headEnd type="none" w="med" len="med"/>
            <a:tailEnd type="none" w="med" len="med"/>
          </a:ln>
        </p:spPr>
      </p:cxnSp>
      <p:pic>
        <p:nvPicPr>
          <p:cNvPr id="24" name="Shape 24"/>
          <p:cNvPicPr preferRelativeResize="0"/>
          <p:nvPr/>
        </p:nvPicPr>
        <p:blipFill>
          <a:blip r:embed="rId3">
            <a:alphaModFix/>
          </a:blip>
          <a:stretch>
            <a:fillRect/>
          </a:stretch>
        </p:blipFill>
        <p:spPr>
          <a:xfrm>
            <a:off x="-33335" y="893762"/>
            <a:ext cx="9177337" cy="401637"/>
          </a:xfrm>
          <a:prstGeom prst="rect">
            <a:avLst/>
          </a:prstGeom>
          <a:noFill/>
          <a:ln>
            <a:noFill/>
          </a:ln>
        </p:spPr>
      </p:pic>
      <p:sp>
        <p:nvSpPr>
          <p:cNvPr id="25" name="Shape 25"/>
          <p:cNvSpPr txBox="1"/>
          <p:nvPr/>
        </p:nvSpPr>
        <p:spPr>
          <a:xfrm>
            <a:off x="2155825" y="6248400"/>
            <a:ext cx="4799010" cy="60007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800" b="1" i="0" u="none" strike="noStrike" cap="none" baseline="0" dirty="0">
                <a:solidFill>
                  <a:schemeClr val="lt1"/>
                </a:solidFill>
                <a:latin typeface="Arial"/>
                <a:ea typeface="Arial"/>
                <a:cs typeface="Arial"/>
                <a:sym typeface="Arial"/>
                <a:rtl val="0"/>
              </a:rPr>
              <a:t>Department of Natural Resources</a:t>
            </a:r>
          </a:p>
          <a:p>
            <a:pPr marL="0" marR="0" lvl="0" indent="0" algn="ctr" rtl="0">
              <a:lnSpc>
                <a:spcPct val="100000"/>
              </a:lnSpc>
              <a:spcBef>
                <a:spcPts val="0"/>
              </a:spcBef>
              <a:spcAft>
                <a:spcPts val="0"/>
              </a:spcAft>
              <a:buClr>
                <a:schemeClr val="dk1"/>
              </a:buClr>
              <a:buSzPct val="25000"/>
              <a:buFont typeface="Arial"/>
              <a:buNone/>
            </a:pPr>
            <a:r>
              <a:rPr lang="en-US" sz="1500" b="1" i="0" u="none" strike="noStrike" cap="none" baseline="0" dirty="0">
                <a:solidFill>
                  <a:schemeClr val="lt1"/>
                </a:solidFill>
                <a:latin typeface="Arial"/>
                <a:ea typeface="Arial"/>
                <a:cs typeface="Arial"/>
                <a:sym typeface="Arial"/>
                <a:rtl val="0"/>
              </a:rPr>
              <a:t>Law Enforcement Division</a:t>
            </a:r>
          </a:p>
        </p:txBody>
      </p:sp>
    </p:spTree>
  </p:cSld>
  <p:clrMap bg1="lt1" tx1="dk1" bg2="lt2" tx2="dk2" accent1="accent1" accent2="accent2" accent3="accent3" accent4="accent4" accent5="accent5" accent6="accent6" hlink="hlink" folHlink="folHlink"/>
  <p:sldLayoutIdLst>
    <p:sldLayoutId id="2147483650" r:id="rId1"/>
  </p:sldLayoutIdLst>
  <p:transition spd="med">
    <p:pull/>
  </p:transition>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1754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ransition spd="med">
    <p:pull/>
  </p:transition>
  <p:txStyles>
    <p:titleStyle>
      <a:lvl1pPr algn="ctr" rtl="0" eaLnBrk="0" fontAlgn="base" hangingPunct="0">
        <a:spcBef>
          <a:spcPct val="0"/>
        </a:spcBef>
        <a:spcAft>
          <a:spcPct val="0"/>
        </a:spcAft>
        <a:defRPr sz="4400">
          <a:solidFill>
            <a:schemeClr val="bg1"/>
          </a:solidFill>
          <a:latin typeface="Georgia" pitchFamily="18" charset="0"/>
          <a:ea typeface="+mj-ea"/>
          <a:cs typeface="+mj-cs"/>
        </a:defRPr>
      </a:lvl1pPr>
      <a:lvl2pPr algn="ctr" rtl="0" eaLnBrk="0" fontAlgn="base" hangingPunct="0">
        <a:spcBef>
          <a:spcPct val="0"/>
        </a:spcBef>
        <a:spcAft>
          <a:spcPct val="0"/>
        </a:spcAft>
        <a:defRPr sz="4400">
          <a:solidFill>
            <a:schemeClr val="bg1"/>
          </a:solidFill>
          <a:latin typeface="Georgia" pitchFamily="18" charset="0"/>
        </a:defRPr>
      </a:lvl2pPr>
      <a:lvl3pPr algn="ctr" rtl="0" eaLnBrk="0" fontAlgn="base" hangingPunct="0">
        <a:spcBef>
          <a:spcPct val="0"/>
        </a:spcBef>
        <a:spcAft>
          <a:spcPct val="0"/>
        </a:spcAft>
        <a:defRPr sz="4400">
          <a:solidFill>
            <a:schemeClr val="bg1"/>
          </a:solidFill>
          <a:latin typeface="Georgia" pitchFamily="18" charset="0"/>
        </a:defRPr>
      </a:lvl3pPr>
      <a:lvl4pPr algn="ctr" rtl="0" eaLnBrk="0" fontAlgn="base" hangingPunct="0">
        <a:spcBef>
          <a:spcPct val="0"/>
        </a:spcBef>
        <a:spcAft>
          <a:spcPct val="0"/>
        </a:spcAft>
        <a:defRPr sz="4400">
          <a:solidFill>
            <a:schemeClr val="bg1"/>
          </a:solidFill>
          <a:latin typeface="Georgia" pitchFamily="18" charset="0"/>
        </a:defRPr>
      </a:lvl4pPr>
      <a:lvl5pPr algn="ctr" rtl="0" eaLnBrk="0" fontAlgn="base" hangingPunct="0">
        <a:spcBef>
          <a:spcPct val="0"/>
        </a:spcBef>
        <a:spcAft>
          <a:spcPct val="0"/>
        </a:spcAft>
        <a:defRPr sz="4400">
          <a:solidFill>
            <a:schemeClr val="bg1"/>
          </a:solidFill>
          <a:latin typeface="Georgia"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77933C"/>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77933C"/>
        </a:buClr>
        <a:buFont typeface="Wingdings" panose="05000000000000000000" pitchFamily="2" charset="2"/>
        <a:buChar char="§"/>
        <a:defRPr sz="2800" b="1">
          <a:solidFill>
            <a:schemeClr val="tx1"/>
          </a:solidFill>
          <a:latin typeface="+mn-lt"/>
        </a:defRPr>
      </a:lvl2pPr>
      <a:lvl3pPr marL="1143000" indent="-228600" algn="l" rtl="0" eaLnBrk="0" fontAlgn="base" hangingPunct="0">
        <a:spcBef>
          <a:spcPct val="20000"/>
        </a:spcBef>
        <a:spcAft>
          <a:spcPct val="0"/>
        </a:spcAft>
        <a:buClr>
          <a:srgbClr val="77933C"/>
        </a:buClr>
        <a:buChar char="o"/>
        <a:defRPr sz="2400" b="1">
          <a:solidFill>
            <a:schemeClr val="tx1"/>
          </a:solidFill>
          <a:latin typeface="+mn-lt"/>
        </a:defRPr>
      </a:lvl3pPr>
      <a:lvl4pPr marL="1600200" indent="-228600" algn="l" rtl="0" eaLnBrk="0" fontAlgn="base" hangingPunct="0">
        <a:spcBef>
          <a:spcPct val="20000"/>
        </a:spcBef>
        <a:spcAft>
          <a:spcPct val="0"/>
        </a:spcAft>
        <a:buClr>
          <a:srgbClr val="77933C"/>
        </a:buClr>
        <a:buFont typeface="Arial" panose="020B0604020202020204" pitchFamily="34" charset="0"/>
        <a:buChar char="–"/>
        <a:defRPr sz="2000" b="1">
          <a:solidFill>
            <a:schemeClr val="tx1"/>
          </a:solidFill>
          <a:latin typeface="+mn-lt"/>
        </a:defRPr>
      </a:lvl4pPr>
      <a:lvl5pPr marL="2057400" indent="-228600" algn="l" rtl="0" eaLnBrk="0" fontAlgn="base" hangingPunct="0">
        <a:spcBef>
          <a:spcPct val="20000"/>
        </a:spcBef>
        <a:spcAft>
          <a:spcPct val="0"/>
        </a:spcAft>
        <a:buClr>
          <a:srgbClr val="77933C"/>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4374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ransition spd="med">
    <p:pull/>
  </p:transition>
  <p:txStyles>
    <p:titleStyle>
      <a:lvl1pPr algn="ctr" rtl="0" eaLnBrk="0" fontAlgn="base" hangingPunct="0">
        <a:spcBef>
          <a:spcPct val="0"/>
        </a:spcBef>
        <a:spcAft>
          <a:spcPct val="0"/>
        </a:spcAft>
        <a:defRPr sz="4400">
          <a:solidFill>
            <a:schemeClr val="bg1"/>
          </a:solidFill>
          <a:latin typeface="Georgia" pitchFamily="18" charset="0"/>
          <a:ea typeface="+mj-ea"/>
          <a:cs typeface="+mj-cs"/>
        </a:defRPr>
      </a:lvl1pPr>
      <a:lvl2pPr algn="ctr" rtl="0" eaLnBrk="0" fontAlgn="base" hangingPunct="0">
        <a:spcBef>
          <a:spcPct val="0"/>
        </a:spcBef>
        <a:spcAft>
          <a:spcPct val="0"/>
        </a:spcAft>
        <a:defRPr sz="4400">
          <a:solidFill>
            <a:schemeClr val="bg1"/>
          </a:solidFill>
          <a:latin typeface="Georgia" pitchFamily="18" charset="0"/>
        </a:defRPr>
      </a:lvl2pPr>
      <a:lvl3pPr algn="ctr" rtl="0" eaLnBrk="0" fontAlgn="base" hangingPunct="0">
        <a:spcBef>
          <a:spcPct val="0"/>
        </a:spcBef>
        <a:spcAft>
          <a:spcPct val="0"/>
        </a:spcAft>
        <a:defRPr sz="4400">
          <a:solidFill>
            <a:schemeClr val="bg1"/>
          </a:solidFill>
          <a:latin typeface="Georgia" pitchFamily="18" charset="0"/>
        </a:defRPr>
      </a:lvl3pPr>
      <a:lvl4pPr algn="ctr" rtl="0" eaLnBrk="0" fontAlgn="base" hangingPunct="0">
        <a:spcBef>
          <a:spcPct val="0"/>
        </a:spcBef>
        <a:spcAft>
          <a:spcPct val="0"/>
        </a:spcAft>
        <a:defRPr sz="4400">
          <a:solidFill>
            <a:schemeClr val="bg1"/>
          </a:solidFill>
          <a:latin typeface="Georgia" pitchFamily="18" charset="0"/>
        </a:defRPr>
      </a:lvl4pPr>
      <a:lvl5pPr algn="ctr" rtl="0" eaLnBrk="0" fontAlgn="base" hangingPunct="0">
        <a:spcBef>
          <a:spcPct val="0"/>
        </a:spcBef>
        <a:spcAft>
          <a:spcPct val="0"/>
        </a:spcAft>
        <a:defRPr sz="4400">
          <a:solidFill>
            <a:schemeClr val="bg1"/>
          </a:solidFill>
          <a:latin typeface="Georgia"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77933C"/>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77933C"/>
        </a:buClr>
        <a:buFont typeface="Wingdings" panose="05000000000000000000" pitchFamily="2" charset="2"/>
        <a:buChar char="§"/>
        <a:defRPr sz="2800" b="1">
          <a:solidFill>
            <a:schemeClr val="tx1"/>
          </a:solidFill>
          <a:latin typeface="+mn-lt"/>
        </a:defRPr>
      </a:lvl2pPr>
      <a:lvl3pPr marL="1143000" indent="-228600" algn="l" rtl="0" eaLnBrk="0" fontAlgn="base" hangingPunct="0">
        <a:spcBef>
          <a:spcPct val="20000"/>
        </a:spcBef>
        <a:spcAft>
          <a:spcPct val="0"/>
        </a:spcAft>
        <a:buClr>
          <a:srgbClr val="77933C"/>
        </a:buClr>
        <a:buChar char="o"/>
        <a:defRPr sz="2400" b="1">
          <a:solidFill>
            <a:schemeClr val="tx1"/>
          </a:solidFill>
          <a:latin typeface="+mn-lt"/>
        </a:defRPr>
      </a:lvl3pPr>
      <a:lvl4pPr marL="1600200" indent="-228600" algn="l" rtl="0" eaLnBrk="0" fontAlgn="base" hangingPunct="0">
        <a:spcBef>
          <a:spcPct val="20000"/>
        </a:spcBef>
        <a:spcAft>
          <a:spcPct val="0"/>
        </a:spcAft>
        <a:buClr>
          <a:srgbClr val="77933C"/>
        </a:buClr>
        <a:buFont typeface="Arial" panose="020B0604020202020204" pitchFamily="34" charset="0"/>
        <a:buChar char="–"/>
        <a:defRPr sz="2000" b="1">
          <a:solidFill>
            <a:schemeClr val="tx1"/>
          </a:solidFill>
          <a:latin typeface="+mn-lt"/>
        </a:defRPr>
      </a:lvl4pPr>
      <a:lvl5pPr marL="2057400" indent="-228600" algn="l" rtl="0" eaLnBrk="0" fontAlgn="base" hangingPunct="0">
        <a:spcBef>
          <a:spcPct val="20000"/>
        </a:spcBef>
        <a:spcAft>
          <a:spcPct val="0"/>
        </a:spcAft>
        <a:buClr>
          <a:srgbClr val="77933C"/>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0996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transition spd="med">
    <p:pull/>
  </p:transition>
  <p:txStyles>
    <p:titleStyle>
      <a:lvl1pPr algn="ctr" rtl="0" eaLnBrk="0" fontAlgn="base" hangingPunct="0">
        <a:spcBef>
          <a:spcPct val="0"/>
        </a:spcBef>
        <a:spcAft>
          <a:spcPct val="0"/>
        </a:spcAft>
        <a:defRPr sz="4400">
          <a:solidFill>
            <a:schemeClr val="bg1"/>
          </a:solidFill>
          <a:latin typeface="Georgia" pitchFamily="18" charset="0"/>
          <a:ea typeface="+mj-ea"/>
          <a:cs typeface="+mj-cs"/>
        </a:defRPr>
      </a:lvl1pPr>
      <a:lvl2pPr algn="ctr" rtl="0" eaLnBrk="0" fontAlgn="base" hangingPunct="0">
        <a:spcBef>
          <a:spcPct val="0"/>
        </a:spcBef>
        <a:spcAft>
          <a:spcPct val="0"/>
        </a:spcAft>
        <a:defRPr sz="4400">
          <a:solidFill>
            <a:schemeClr val="bg1"/>
          </a:solidFill>
          <a:latin typeface="Georgia" pitchFamily="18" charset="0"/>
        </a:defRPr>
      </a:lvl2pPr>
      <a:lvl3pPr algn="ctr" rtl="0" eaLnBrk="0" fontAlgn="base" hangingPunct="0">
        <a:spcBef>
          <a:spcPct val="0"/>
        </a:spcBef>
        <a:spcAft>
          <a:spcPct val="0"/>
        </a:spcAft>
        <a:defRPr sz="4400">
          <a:solidFill>
            <a:schemeClr val="bg1"/>
          </a:solidFill>
          <a:latin typeface="Georgia" pitchFamily="18" charset="0"/>
        </a:defRPr>
      </a:lvl3pPr>
      <a:lvl4pPr algn="ctr" rtl="0" eaLnBrk="0" fontAlgn="base" hangingPunct="0">
        <a:spcBef>
          <a:spcPct val="0"/>
        </a:spcBef>
        <a:spcAft>
          <a:spcPct val="0"/>
        </a:spcAft>
        <a:defRPr sz="4400">
          <a:solidFill>
            <a:schemeClr val="bg1"/>
          </a:solidFill>
          <a:latin typeface="Georgia" pitchFamily="18" charset="0"/>
        </a:defRPr>
      </a:lvl4pPr>
      <a:lvl5pPr algn="ctr" rtl="0" eaLnBrk="0" fontAlgn="base" hangingPunct="0">
        <a:spcBef>
          <a:spcPct val="0"/>
        </a:spcBef>
        <a:spcAft>
          <a:spcPct val="0"/>
        </a:spcAft>
        <a:defRPr sz="4400">
          <a:solidFill>
            <a:schemeClr val="bg1"/>
          </a:solidFill>
          <a:latin typeface="Georgia"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77933C"/>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77933C"/>
        </a:buClr>
        <a:buFont typeface="Wingdings" panose="05000000000000000000" pitchFamily="2" charset="2"/>
        <a:buChar char="§"/>
        <a:defRPr sz="2800" b="1">
          <a:solidFill>
            <a:schemeClr val="tx1"/>
          </a:solidFill>
          <a:latin typeface="+mn-lt"/>
        </a:defRPr>
      </a:lvl2pPr>
      <a:lvl3pPr marL="1143000" indent="-228600" algn="l" rtl="0" eaLnBrk="0" fontAlgn="base" hangingPunct="0">
        <a:spcBef>
          <a:spcPct val="20000"/>
        </a:spcBef>
        <a:spcAft>
          <a:spcPct val="0"/>
        </a:spcAft>
        <a:buClr>
          <a:srgbClr val="77933C"/>
        </a:buClr>
        <a:buChar char="o"/>
        <a:defRPr sz="2400" b="1">
          <a:solidFill>
            <a:schemeClr val="tx1"/>
          </a:solidFill>
          <a:latin typeface="+mn-lt"/>
        </a:defRPr>
      </a:lvl3pPr>
      <a:lvl4pPr marL="1600200" indent="-228600" algn="l" rtl="0" eaLnBrk="0" fontAlgn="base" hangingPunct="0">
        <a:spcBef>
          <a:spcPct val="20000"/>
        </a:spcBef>
        <a:spcAft>
          <a:spcPct val="0"/>
        </a:spcAft>
        <a:buClr>
          <a:srgbClr val="77933C"/>
        </a:buClr>
        <a:buFont typeface="Arial" panose="020B0604020202020204" pitchFamily="34" charset="0"/>
        <a:buChar char="–"/>
        <a:defRPr sz="2000" b="1">
          <a:solidFill>
            <a:schemeClr val="tx1"/>
          </a:solidFill>
          <a:latin typeface="+mn-lt"/>
        </a:defRPr>
      </a:lvl4pPr>
      <a:lvl5pPr marL="2057400" indent="-228600" algn="l" rtl="0" eaLnBrk="0" fontAlgn="base" hangingPunct="0">
        <a:spcBef>
          <a:spcPct val="20000"/>
        </a:spcBef>
        <a:spcAft>
          <a:spcPct val="0"/>
        </a:spcAft>
        <a:buClr>
          <a:srgbClr val="77933C"/>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37214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ransition spd="med">
    <p:pull/>
  </p:transition>
  <p:txStyles>
    <p:titleStyle>
      <a:lvl1pPr algn="ctr" rtl="0" eaLnBrk="0" fontAlgn="base" hangingPunct="0">
        <a:spcBef>
          <a:spcPct val="0"/>
        </a:spcBef>
        <a:spcAft>
          <a:spcPct val="0"/>
        </a:spcAft>
        <a:defRPr sz="4400">
          <a:solidFill>
            <a:schemeClr val="bg1"/>
          </a:solidFill>
          <a:latin typeface="Georgia" pitchFamily="18" charset="0"/>
          <a:ea typeface="+mj-ea"/>
          <a:cs typeface="+mj-cs"/>
        </a:defRPr>
      </a:lvl1pPr>
      <a:lvl2pPr algn="ctr" rtl="0" eaLnBrk="0" fontAlgn="base" hangingPunct="0">
        <a:spcBef>
          <a:spcPct val="0"/>
        </a:spcBef>
        <a:spcAft>
          <a:spcPct val="0"/>
        </a:spcAft>
        <a:defRPr sz="4400">
          <a:solidFill>
            <a:schemeClr val="bg1"/>
          </a:solidFill>
          <a:latin typeface="Georgia" pitchFamily="18" charset="0"/>
        </a:defRPr>
      </a:lvl2pPr>
      <a:lvl3pPr algn="ctr" rtl="0" eaLnBrk="0" fontAlgn="base" hangingPunct="0">
        <a:spcBef>
          <a:spcPct val="0"/>
        </a:spcBef>
        <a:spcAft>
          <a:spcPct val="0"/>
        </a:spcAft>
        <a:defRPr sz="4400">
          <a:solidFill>
            <a:schemeClr val="bg1"/>
          </a:solidFill>
          <a:latin typeface="Georgia" pitchFamily="18" charset="0"/>
        </a:defRPr>
      </a:lvl3pPr>
      <a:lvl4pPr algn="ctr" rtl="0" eaLnBrk="0" fontAlgn="base" hangingPunct="0">
        <a:spcBef>
          <a:spcPct val="0"/>
        </a:spcBef>
        <a:spcAft>
          <a:spcPct val="0"/>
        </a:spcAft>
        <a:defRPr sz="4400">
          <a:solidFill>
            <a:schemeClr val="bg1"/>
          </a:solidFill>
          <a:latin typeface="Georgia" pitchFamily="18" charset="0"/>
        </a:defRPr>
      </a:lvl4pPr>
      <a:lvl5pPr algn="ctr" rtl="0" eaLnBrk="0" fontAlgn="base" hangingPunct="0">
        <a:spcBef>
          <a:spcPct val="0"/>
        </a:spcBef>
        <a:spcAft>
          <a:spcPct val="0"/>
        </a:spcAft>
        <a:defRPr sz="4400">
          <a:solidFill>
            <a:schemeClr val="bg1"/>
          </a:solidFill>
          <a:latin typeface="Georgia"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77933C"/>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77933C"/>
        </a:buClr>
        <a:buFont typeface="Wingdings" panose="05000000000000000000" pitchFamily="2" charset="2"/>
        <a:buChar char="§"/>
        <a:defRPr sz="2800" b="1">
          <a:solidFill>
            <a:schemeClr val="tx1"/>
          </a:solidFill>
          <a:latin typeface="+mn-lt"/>
        </a:defRPr>
      </a:lvl2pPr>
      <a:lvl3pPr marL="1143000" indent="-228600" algn="l" rtl="0" eaLnBrk="0" fontAlgn="base" hangingPunct="0">
        <a:spcBef>
          <a:spcPct val="20000"/>
        </a:spcBef>
        <a:spcAft>
          <a:spcPct val="0"/>
        </a:spcAft>
        <a:buClr>
          <a:srgbClr val="77933C"/>
        </a:buClr>
        <a:buChar char="o"/>
        <a:defRPr sz="2400" b="1">
          <a:solidFill>
            <a:schemeClr val="tx1"/>
          </a:solidFill>
          <a:latin typeface="+mn-lt"/>
        </a:defRPr>
      </a:lvl3pPr>
      <a:lvl4pPr marL="1600200" indent="-228600" algn="l" rtl="0" eaLnBrk="0" fontAlgn="base" hangingPunct="0">
        <a:spcBef>
          <a:spcPct val="20000"/>
        </a:spcBef>
        <a:spcAft>
          <a:spcPct val="0"/>
        </a:spcAft>
        <a:buClr>
          <a:srgbClr val="77933C"/>
        </a:buClr>
        <a:buFont typeface="Arial" panose="020B0604020202020204" pitchFamily="34" charset="0"/>
        <a:buChar char="–"/>
        <a:defRPr sz="2000" b="1">
          <a:solidFill>
            <a:schemeClr val="tx1"/>
          </a:solidFill>
          <a:latin typeface="+mn-lt"/>
        </a:defRPr>
      </a:lvl4pPr>
      <a:lvl5pPr marL="2057400" indent="-228600" algn="l" rtl="0" eaLnBrk="0" fontAlgn="base" hangingPunct="0">
        <a:spcBef>
          <a:spcPct val="20000"/>
        </a:spcBef>
        <a:spcAft>
          <a:spcPct val="0"/>
        </a:spcAft>
        <a:buClr>
          <a:srgbClr val="77933C"/>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6513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ransition spd="med">
    <p:pull/>
  </p:transition>
  <p:txStyles>
    <p:titleStyle>
      <a:lvl1pPr algn="ctr" rtl="0" eaLnBrk="0" fontAlgn="base" hangingPunct="0">
        <a:spcBef>
          <a:spcPct val="0"/>
        </a:spcBef>
        <a:spcAft>
          <a:spcPct val="0"/>
        </a:spcAft>
        <a:defRPr sz="4400">
          <a:solidFill>
            <a:schemeClr val="bg1"/>
          </a:solidFill>
          <a:latin typeface="Georgia" pitchFamily="18" charset="0"/>
          <a:ea typeface="+mj-ea"/>
          <a:cs typeface="+mj-cs"/>
        </a:defRPr>
      </a:lvl1pPr>
      <a:lvl2pPr algn="ctr" rtl="0" eaLnBrk="0" fontAlgn="base" hangingPunct="0">
        <a:spcBef>
          <a:spcPct val="0"/>
        </a:spcBef>
        <a:spcAft>
          <a:spcPct val="0"/>
        </a:spcAft>
        <a:defRPr sz="4400">
          <a:solidFill>
            <a:schemeClr val="bg1"/>
          </a:solidFill>
          <a:latin typeface="Georgia" pitchFamily="18" charset="0"/>
        </a:defRPr>
      </a:lvl2pPr>
      <a:lvl3pPr algn="ctr" rtl="0" eaLnBrk="0" fontAlgn="base" hangingPunct="0">
        <a:spcBef>
          <a:spcPct val="0"/>
        </a:spcBef>
        <a:spcAft>
          <a:spcPct val="0"/>
        </a:spcAft>
        <a:defRPr sz="4400">
          <a:solidFill>
            <a:schemeClr val="bg1"/>
          </a:solidFill>
          <a:latin typeface="Georgia" pitchFamily="18" charset="0"/>
        </a:defRPr>
      </a:lvl3pPr>
      <a:lvl4pPr algn="ctr" rtl="0" eaLnBrk="0" fontAlgn="base" hangingPunct="0">
        <a:spcBef>
          <a:spcPct val="0"/>
        </a:spcBef>
        <a:spcAft>
          <a:spcPct val="0"/>
        </a:spcAft>
        <a:defRPr sz="4400">
          <a:solidFill>
            <a:schemeClr val="bg1"/>
          </a:solidFill>
          <a:latin typeface="Georgia" pitchFamily="18" charset="0"/>
        </a:defRPr>
      </a:lvl4pPr>
      <a:lvl5pPr algn="ctr" rtl="0" eaLnBrk="0" fontAlgn="base" hangingPunct="0">
        <a:spcBef>
          <a:spcPct val="0"/>
        </a:spcBef>
        <a:spcAft>
          <a:spcPct val="0"/>
        </a:spcAft>
        <a:defRPr sz="4400">
          <a:solidFill>
            <a:schemeClr val="bg1"/>
          </a:solidFill>
          <a:latin typeface="Georgia"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77933C"/>
        </a:buClr>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77933C"/>
        </a:buClr>
        <a:buFont typeface="Wingdings" panose="05000000000000000000" pitchFamily="2" charset="2"/>
        <a:buChar char="§"/>
        <a:defRPr sz="2800" b="1">
          <a:solidFill>
            <a:schemeClr val="tx1"/>
          </a:solidFill>
          <a:latin typeface="+mn-lt"/>
        </a:defRPr>
      </a:lvl2pPr>
      <a:lvl3pPr marL="1143000" indent="-228600" algn="l" rtl="0" eaLnBrk="0" fontAlgn="base" hangingPunct="0">
        <a:spcBef>
          <a:spcPct val="20000"/>
        </a:spcBef>
        <a:spcAft>
          <a:spcPct val="0"/>
        </a:spcAft>
        <a:buClr>
          <a:srgbClr val="77933C"/>
        </a:buClr>
        <a:buChar char="o"/>
        <a:defRPr sz="2400" b="1">
          <a:solidFill>
            <a:schemeClr val="tx1"/>
          </a:solidFill>
          <a:latin typeface="+mn-lt"/>
        </a:defRPr>
      </a:lvl3pPr>
      <a:lvl4pPr marL="1600200" indent="-228600" algn="l" rtl="0" eaLnBrk="0" fontAlgn="base" hangingPunct="0">
        <a:spcBef>
          <a:spcPct val="20000"/>
        </a:spcBef>
        <a:spcAft>
          <a:spcPct val="0"/>
        </a:spcAft>
        <a:buClr>
          <a:srgbClr val="77933C"/>
        </a:buClr>
        <a:buFont typeface="Arial" panose="020B0604020202020204" pitchFamily="34" charset="0"/>
        <a:buChar char="–"/>
        <a:defRPr sz="2000" b="1">
          <a:solidFill>
            <a:schemeClr val="tx1"/>
          </a:solidFill>
          <a:latin typeface="+mn-lt"/>
        </a:defRPr>
      </a:lvl4pPr>
      <a:lvl5pPr marL="2057400" indent="-228600" algn="l" rtl="0" eaLnBrk="0" fontAlgn="base" hangingPunct="0">
        <a:spcBef>
          <a:spcPct val="20000"/>
        </a:spcBef>
        <a:spcAft>
          <a:spcPct val="0"/>
        </a:spcAft>
        <a:buClr>
          <a:srgbClr val="77933C"/>
        </a:buClr>
        <a:buChar char="•"/>
        <a:defRPr sz="2000" b="1">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
        <p:cNvGrpSpPr/>
        <p:nvPr/>
      </p:nvGrpSpPr>
      <p:grpSpPr>
        <a:xfrm>
          <a:off x="0" y="0"/>
          <a:ext cx="0" cy="0"/>
          <a:chOff x="0" y="0"/>
          <a:chExt cx="0" cy="0"/>
        </a:xfrm>
      </p:grpSpPr>
      <p:sp>
        <p:nvSpPr>
          <p:cNvPr id="21" name="Shape 21"/>
          <p:cNvSpPr txBox="1"/>
          <p:nvPr/>
        </p:nvSpPr>
        <p:spPr>
          <a:xfrm>
            <a:off x="0" y="0"/>
            <a:ext cx="9144000" cy="1096960"/>
          </a:xfrm>
          <a:prstGeom prst="rect">
            <a:avLst/>
          </a:prstGeom>
          <a:solidFill>
            <a:srgbClr val="77933C"/>
          </a:solidFill>
          <a:ln>
            <a:noFill/>
          </a:ln>
        </p:spPr>
        <p:txBody>
          <a:bodyPr lIns="91425" tIns="45700" rIns="91425" bIns="45700" anchor="ctr" anchorCtr="0">
            <a:noAutofit/>
          </a:bodyPr>
          <a:lstStyle/>
          <a:p>
            <a:endParaRPr>
              <a:ea typeface="+mn-ea"/>
            </a:endParaRPr>
          </a:p>
        </p:txBody>
      </p:sp>
      <p:sp>
        <p:nvSpPr>
          <p:cNvPr id="22" name="Shape 22"/>
          <p:cNvSpPr txBox="1"/>
          <p:nvPr/>
        </p:nvSpPr>
        <p:spPr>
          <a:xfrm>
            <a:off x="-33335" y="6248400"/>
            <a:ext cx="9177336" cy="658812"/>
          </a:xfrm>
          <a:prstGeom prst="rect">
            <a:avLst/>
          </a:prstGeom>
          <a:solidFill>
            <a:srgbClr val="77933C"/>
          </a:solidFill>
          <a:ln>
            <a:noFill/>
          </a:ln>
        </p:spPr>
        <p:txBody>
          <a:bodyPr lIns="91425" tIns="45700" rIns="91425" bIns="45700" anchor="ctr" anchorCtr="0">
            <a:noAutofit/>
          </a:bodyPr>
          <a:lstStyle/>
          <a:p>
            <a:endParaRPr>
              <a:ea typeface="+mn-ea"/>
            </a:endParaRPr>
          </a:p>
        </p:txBody>
      </p:sp>
      <p:cxnSp>
        <p:nvCxnSpPr>
          <p:cNvPr id="23" name="Shape 23"/>
          <p:cNvCxnSpPr/>
          <p:nvPr/>
        </p:nvCxnSpPr>
        <p:spPr>
          <a:xfrm>
            <a:off x="0" y="6248400"/>
            <a:ext cx="9144000" cy="0"/>
          </a:xfrm>
          <a:prstGeom prst="straightConnector1">
            <a:avLst/>
          </a:prstGeom>
          <a:noFill/>
          <a:ln w="22225" cap="rnd">
            <a:solidFill>
              <a:schemeClr val="dk1"/>
            </a:solidFill>
            <a:prstDash val="solid"/>
            <a:miter/>
            <a:headEnd type="none" w="med" len="med"/>
            <a:tailEnd type="none" w="med" len="med"/>
          </a:ln>
        </p:spPr>
      </p:cxnSp>
      <p:pic>
        <p:nvPicPr>
          <p:cNvPr id="24" name="Shape 24"/>
          <p:cNvPicPr preferRelativeResize="0"/>
          <p:nvPr/>
        </p:nvPicPr>
        <p:blipFill>
          <a:blip r:embed="rId4">
            <a:alphaModFix/>
          </a:blip>
          <a:stretch>
            <a:fillRect/>
          </a:stretch>
        </p:blipFill>
        <p:spPr>
          <a:xfrm>
            <a:off x="-33335" y="893762"/>
            <a:ext cx="9177337" cy="401637"/>
          </a:xfrm>
          <a:prstGeom prst="rect">
            <a:avLst/>
          </a:prstGeom>
          <a:noFill/>
          <a:ln>
            <a:noFill/>
          </a:ln>
        </p:spPr>
      </p:pic>
      <p:sp>
        <p:nvSpPr>
          <p:cNvPr id="25" name="Shape 25"/>
          <p:cNvSpPr txBox="1"/>
          <p:nvPr/>
        </p:nvSpPr>
        <p:spPr>
          <a:xfrm>
            <a:off x="2155825" y="6248400"/>
            <a:ext cx="4799010" cy="600075"/>
          </a:xfrm>
          <a:prstGeom prst="rect">
            <a:avLst/>
          </a:prstGeom>
          <a:noFill/>
          <a:ln>
            <a:noFill/>
          </a:ln>
        </p:spPr>
        <p:txBody>
          <a:bodyPr lIns="91425" tIns="45700" rIns="91425" bIns="45700" anchor="t" anchorCtr="0">
            <a:noAutofit/>
          </a:bodyPr>
          <a:lstStyle/>
          <a:p>
            <a:pPr algn="ctr">
              <a:buClr>
                <a:srgbClr val="000000"/>
              </a:buClr>
              <a:buSzPct val="25000"/>
              <a:buFont typeface="Arial"/>
              <a:buNone/>
            </a:pPr>
            <a:r>
              <a:rPr lang="en-US" sz="1800" b="1">
                <a:solidFill>
                  <a:srgbClr val="FFFFFF"/>
                </a:solidFill>
              </a:rPr>
              <a:t>Department of Natural Resources</a:t>
            </a:r>
          </a:p>
          <a:p>
            <a:pPr algn="ctr">
              <a:buClr>
                <a:srgbClr val="000000"/>
              </a:buClr>
              <a:buSzPct val="25000"/>
              <a:buFont typeface="Arial"/>
              <a:buNone/>
            </a:pPr>
            <a:r>
              <a:rPr lang="en-US" sz="1500" b="1">
                <a:solidFill>
                  <a:srgbClr val="FFFFFF"/>
                </a:solidFill>
              </a:rPr>
              <a:t>Law Enforcement Division</a:t>
            </a:r>
          </a:p>
        </p:txBody>
      </p:sp>
    </p:spTree>
    <p:extLst>
      <p:ext uri="{BB962C8B-B14F-4D97-AF65-F5344CB8AC3E}">
        <p14:creationId xmlns:p14="http://schemas.microsoft.com/office/powerpoint/2010/main" val="3828885155"/>
      </p:ext>
    </p:extLst>
  </p:cSld>
  <p:clrMap bg1="lt1" tx1="dk1" bg2="dk2" tx2="lt2" accent1="accent1" accent2="accent2" accent3="accent3" accent4="accent4" accent5="accent5" accent6="accent6" hlink="hlink" folHlink="folHlink"/>
  <p:sldLayoutIdLst>
    <p:sldLayoutId id="2147483687" r:id="rId1"/>
    <p:sldLayoutId id="2147483688" r:id="rId2"/>
  </p:sldLayoutIdLst>
  <p:transition spd="slow">
    <p:pull/>
  </p:transition>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hyperlink" Target="http://www.redcross.org/take-a-class/swimming" TargetMode="External"/><Relationship Id="rId7" Type="http://schemas.openxmlformats.org/officeDocument/2006/relationships/image" Target="../media/image34.png"/><Relationship Id="rId2" Type="http://schemas.openxmlformats.org/officeDocument/2006/relationships/hyperlink" Target="http://www.redcross.org/images/MEDIA_CustomProductCatalog/m4240219_NoLifeguardatHome.pdf" TargetMode="External"/><Relationship Id="rId1" Type="http://schemas.openxmlformats.org/officeDocument/2006/relationships/slideLayout" Target="../slideLayouts/slideLayout2.xml"/><Relationship Id="rId6" Type="http://schemas.openxmlformats.org/officeDocument/2006/relationships/hyperlink" Target="http://www.redcross.org/take-a-class/cpr" TargetMode="External"/><Relationship Id="rId5" Type="http://schemas.openxmlformats.org/officeDocument/2006/relationships/hyperlink" Target="http://www.redcross.org/get-help/prepare-for-emergencies/types-of-emergencies/water-safety" TargetMode="External"/><Relationship Id="rId4" Type="http://schemas.openxmlformats.org/officeDocument/2006/relationships/hyperlink" Target="https://www.nspf.org/content/home-pool-essentials-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 name="TextBox 2"/>
          <p:cNvSpPr txBox="1"/>
          <p:nvPr/>
        </p:nvSpPr>
        <p:spPr>
          <a:xfrm>
            <a:off x="304801" y="6400800"/>
            <a:ext cx="8458199" cy="304800"/>
          </a:xfrm>
          <a:prstGeom prst="rect">
            <a:avLst/>
          </a:prstGeom>
          <a:solidFill>
            <a:srgbClr val="285000"/>
          </a:solidFill>
          <a:ln>
            <a:solidFill>
              <a:schemeClr val="tx1"/>
            </a:solidFill>
          </a:ln>
        </p:spPr>
        <p:txBody>
          <a:bodyPr wrap="square" rtlCol="0">
            <a:spAutoFit/>
          </a:bodyPr>
          <a:lstStyle/>
          <a:p>
            <a:pPr algn="ctr"/>
            <a:r>
              <a:rPr lang="en-US" b="1" dirty="0" smtClean="0">
                <a:solidFill>
                  <a:schemeClr val="bg1"/>
                </a:solidFill>
                <a:latin typeface="Garamond" panose="02020404030301010803" pitchFamily="18" charset="0"/>
              </a:rPr>
              <a:t>Law Enforcement </a:t>
            </a:r>
            <a:r>
              <a:rPr lang="en-US" b="1" i="1" dirty="0" smtClean="0">
                <a:solidFill>
                  <a:schemeClr val="bg1"/>
                </a:solidFill>
                <a:latin typeface="Garamond" panose="02020404030301010803" pitchFamily="18" charset="0"/>
              </a:rPr>
              <a:t>Off the Pavement</a:t>
            </a:r>
            <a:endParaRPr lang="en-US" b="1" i="1" dirty="0">
              <a:solidFill>
                <a:schemeClr val="bg1"/>
              </a:solidFill>
              <a:latin typeface="Garamond" panose="02020404030301010803" pitchFamily="18" charset="0"/>
            </a:endParaRPr>
          </a:p>
        </p:txBody>
      </p:sp>
      <p:sp>
        <p:nvSpPr>
          <p:cNvPr id="2" name="TextBox 1"/>
          <p:cNvSpPr txBox="1"/>
          <p:nvPr/>
        </p:nvSpPr>
        <p:spPr>
          <a:xfrm>
            <a:off x="228600" y="76200"/>
            <a:ext cx="3657600" cy="1371600"/>
          </a:xfrm>
          <a:prstGeom prst="rect">
            <a:avLst/>
          </a:prstGeom>
          <a:solidFill>
            <a:schemeClr val="bg1"/>
          </a:solidFill>
        </p:spPr>
        <p:txBody>
          <a:bodyPr wrap="square" rtlCol="0">
            <a:spAutoFit/>
          </a:bodyPr>
          <a:lstStyle/>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b="14184"/>
          <a:stretch/>
        </p:blipFill>
        <p:spPr>
          <a:xfrm>
            <a:off x="1828800" y="0"/>
            <a:ext cx="5410200" cy="2019808"/>
          </a:xfrm>
          <a:prstGeom prst="rect">
            <a:avLst/>
          </a:prstGeom>
        </p:spPr>
      </p:pic>
      <p:sp>
        <p:nvSpPr>
          <p:cNvPr id="4" name="TextBox 3"/>
          <p:cNvSpPr txBox="1"/>
          <p:nvPr/>
        </p:nvSpPr>
        <p:spPr>
          <a:xfrm>
            <a:off x="495300" y="2096008"/>
            <a:ext cx="8077200" cy="523220"/>
          </a:xfrm>
          <a:prstGeom prst="rect">
            <a:avLst/>
          </a:prstGeom>
          <a:noFill/>
        </p:spPr>
        <p:txBody>
          <a:bodyPr wrap="square" rtlCol="0">
            <a:spAutoFit/>
          </a:bodyPr>
          <a:lstStyle/>
          <a:p>
            <a:pPr algn="ctr"/>
            <a:r>
              <a:rPr lang="en-US" sz="2800" b="1" dirty="0" smtClean="0">
                <a:latin typeface="Georgia" panose="02040502050405020303" pitchFamily="18" charset="0"/>
              </a:rPr>
              <a:t>SPLASH Water Safety Campaign 2017</a:t>
            </a:r>
            <a:endParaRPr lang="en-US" sz="2800" b="1" dirty="0">
              <a:latin typeface="Georgia" panose="02040502050405020303" pitchFamily="18" charset="0"/>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34950" indent="0" algn="ctr">
              <a:buNone/>
            </a:pPr>
            <a:endParaRPr lang="en-US" dirty="0" smtClean="0"/>
          </a:p>
          <a:p>
            <a:pPr marL="234950" indent="0" algn="ctr">
              <a:buNone/>
            </a:pPr>
            <a:endParaRPr lang="en-US" dirty="0"/>
          </a:p>
        </p:txBody>
      </p:sp>
      <p:sp>
        <p:nvSpPr>
          <p:cNvPr id="3" name="Title 2"/>
          <p:cNvSpPr>
            <a:spLocks noGrp="1"/>
          </p:cNvSpPr>
          <p:nvPr>
            <p:ph type="title"/>
          </p:nvPr>
        </p:nvSpPr>
        <p:spPr/>
        <p:txBody>
          <a:bodyPr/>
          <a:lstStyle/>
          <a:p>
            <a:r>
              <a:rPr lang="en-US" dirty="0" smtClean="0"/>
              <a:t>Edward Bentley</a:t>
            </a:r>
            <a:endParaRPr lang="en-US" dirty="0"/>
          </a:p>
        </p:txBody>
      </p:sp>
      <p:pic>
        <p:nvPicPr>
          <p:cNvPr id="4" name="Bentley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490050"/>
            <a:ext cx="6096000" cy="4572000"/>
          </a:xfrm>
          <a:prstGeom prst="rect">
            <a:avLst/>
          </a:prstGeom>
          <a:ln>
            <a:solidFill>
              <a:schemeClr val="tx1"/>
            </a:solidFill>
          </a:ln>
        </p:spPr>
      </p:pic>
    </p:spTree>
    <p:extLst>
      <p:ext uri="{BB962C8B-B14F-4D97-AF65-F5344CB8AC3E}">
        <p14:creationId xmlns:p14="http://schemas.microsoft.com/office/powerpoint/2010/main" val="353809992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34950" indent="0" algn="ctr">
              <a:buNone/>
            </a:pPr>
            <a:endParaRPr lang="en-US" dirty="0" smtClean="0"/>
          </a:p>
          <a:p>
            <a:pPr marL="234950" indent="0" algn="ctr">
              <a:buNone/>
            </a:pPr>
            <a:endParaRPr lang="en-US" dirty="0"/>
          </a:p>
        </p:txBody>
      </p:sp>
      <p:sp>
        <p:nvSpPr>
          <p:cNvPr id="3" name="Title 2"/>
          <p:cNvSpPr>
            <a:spLocks noGrp="1"/>
          </p:cNvSpPr>
          <p:nvPr>
            <p:ph type="title"/>
          </p:nvPr>
        </p:nvSpPr>
        <p:spPr/>
        <p:txBody>
          <a:bodyPr/>
          <a:lstStyle/>
          <a:p>
            <a:r>
              <a:rPr lang="en-US" dirty="0" smtClean="0"/>
              <a:t>Life Jackets Save Lives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4175" y="2133600"/>
            <a:ext cx="3295650" cy="329565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778" r="14667"/>
          <a:stretch/>
        </p:blipFill>
        <p:spPr>
          <a:xfrm>
            <a:off x="6324600" y="3352800"/>
            <a:ext cx="1752600" cy="2594309"/>
          </a:xfrm>
          <a:prstGeom prst="rect">
            <a:avLst/>
          </a:prstGeom>
          <a:ln>
            <a:solidFill>
              <a:schemeClr val="tx1"/>
            </a:solidFill>
          </a:ln>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0974" y="1486474"/>
            <a:ext cx="3345795" cy="1866326"/>
          </a:xfrm>
          <a:prstGeom prst="rect">
            <a:avLst/>
          </a:prstGeom>
          <a:ln>
            <a:solidFill>
              <a:schemeClr val="tx1"/>
            </a:solidFill>
          </a:ln>
        </p:spPr>
      </p:pic>
      <p:sp>
        <p:nvSpPr>
          <p:cNvPr id="7" name="TextBox 6"/>
          <p:cNvSpPr txBox="1"/>
          <p:nvPr/>
        </p:nvSpPr>
        <p:spPr>
          <a:xfrm>
            <a:off x="404812" y="3873170"/>
            <a:ext cx="2466975" cy="1569660"/>
          </a:xfrm>
          <a:prstGeom prst="rect">
            <a:avLst/>
          </a:prstGeom>
          <a:noFill/>
          <a:ln>
            <a:solidFill>
              <a:schemeClr val="tx1"/>
            </a:solidFill>
          </a:ln>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Drownings are the leading cause of death in children ages 1 - 4</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612272"/>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34950" indent="0" algn="ctr">
              <a:buNone/>
            </a:pPr>
            <a:endParaRPr lang="en-US" dirty="0" smtClean="0"/>
          </a:p>
          <a:p>
            <a:pPr marL="234950" indent="0" algn="ctr">
              <a:buNone/>
            </a:pPr>
            <a:endParaRPr lang="en-US" dirty="0"/>
          </a:p>
        </p:txBody>
      </p:sp>
      <p:sp>
        <p:nvSpPr>
          <p:cNvPr id="3" name="Title 2"/>
          <p:cNvSpPr>
            <a:spLocks noGrp="1"/>
          </p:cNvSpPr>
          <p:nvPr>
            <p:ph type="title"/>
          </p:nvPr>
        </p:nvSpPr>
        <p:spPr/>
        <p:txBody>
          <a:bodyPr/>
          <a:lstStyle/>
          <a:p>
            <a:r>
              <a:rPr lang="en-US" dirty="0" smtClean="0"/>
              <a:t>Then &amp; Now</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33600"/>
            <a:ext cx="3449890" cy="34498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57400"/>
            <a:ext cx="2452985" cy="3358097"/>
          </a:xfrm>
          <a:prstGeom prst="rect">
            <a:avLst/>
          </a:prstGeom>
        </p:spPr>
      </p:pic>
      <p:sp>
        <p:nvSpPr>
          <p:cNvPr id="6" name="TextBox 5"/>
          <p:cNvSpPr txBox="1"/>
          <p:nvPr/>
        </p:nvSpPr>
        <p:spPr>
          <a:xfrm>
            <a:off x="3810000" y="2819400"/>
            <a:ext cx="1676400" cy="1200329"/>
          </a:xfrm>
          <a:prstGeom prst="rect">
            <a:avLst/>
          </a:prstGeom>
          <a:noFill/>
        </p:spPr>
        <p:txBody>
          <a:bodyPr wrap="square" rtlCol="0">
            <a:spAutoFit/>
          </a:bodyPr>
          <a:lstStyle/>
          <a:p>
            <a:pPr algn="ctr"/>
            <a:r>
              <a:rPr lang="en-US" sz="7200" b="1" dirty="0" smtClean="0">
                <a:latin typeface="Times New Roman" panose="02020603050405020304" pitchFamily="18" charset="0"/>
                <a:cs typeface="Times New Roman" panose="02020603050405020304" pitchFamily="18" charset="0"/>
              </a:rPr>
              <a:t>VS.</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2781970"/>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Water Deaths</a:t>
            </a:r>
            <a:endParaRPr lang="en-US" dirty="0"/>
          </a:p>
        </p:txBody>
      </p:sp>
      <p:sp>
        <p:nvSpPr>
          <p:cNvPr id="5" name="TextBox 4"/>
          <p:cNvSpPr txBox="1"/>
          <p:nvPr/>
        </p:nvSpPr>
        <p:spPr>
          <a:xfrm>
            <a:off x="381000" y="1371600"/>
            <a:ext cx="3124200"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Pools</a:t>
            </a:r>
          </a:p>
          <a:p>
            <a:pPr marL="285750" indent="-28575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Hot Tubs</a:t>
            </a:r>
          </a:p>
          <a:p>
            <a:pPr marL="285750" indent="-28575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House Tubs</a:t>
            </a:r>
          </a:p>
          <a:p>
            <a:pPr marL="285750" indent="-285750">
              <a:buFont typeface="Arial" panose="020B0604020202020204" pitchFamily="34" charset="0"/>
              <a:buChar char="•"/>
            </a:pPr>
            <a:r>
              <a:rPr lang="en-US" sz="3200" dirty="0" smtClean="0">
                <a:latin typeface="Times New Roman" panose="02020603050405020304" pitchFamily="18" charset="0"/>
                <a:cs typeface="Times New Roman" panose="02020603050405020304" pitchFamily="18" charset="0"/>
              </a:rPr>
              <a:t>Lake/River Swimming</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57625" y="1371600"/>
            <a:ext cx="4064000" cy="3048000"/>
          </a:xfrm>
          <a:prstGeom prst="rect">
            <a:avLst/>
          </a:prstGeom>
          <a:ln>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626" y="4311285"/>
            <a:ext cx="3130550" cy="1769441"/>
          </a:xfrm>
          <a:prstGeom prst="rect">
            <a:avLst/>
          </a:prstGeom>
          <a:ln>
            <a:solidFill>
              <a:schemeClr val="tx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4979" b="9926"/>
          <a:stretch/>
        </p:blipFill>
        <p:spPr>
          <a:xfrm>
            <a:off x="2618715" y="4311285"/>
            <a:ext cx="3270910" cy="1769442"/>
          </a:xfrm>
          <a:prstGeom prst="rect">
            <a:avLst/>
          </a:prstGeom>
          <a:ln>
            <a:solidFill>
              <a:schemeClr val="tx1"/>
            </a:solidFill>
          </a:ln>
        </p:spPr>
      </p:pic>
    </p:spTree>
    <p:extLst>
      <p:ext uri="{BB962C8B-B14F-4D97-AF65-F5344CB8AC3E}">
        <p14:creationId xmlns:p14="http://schemas.microsoft.com/office/powerpoint/2010/main" val="3277152050"/>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Swim Safe Kids!</a:t>
            </a:r>
            <a:endParaRPr lang="en-US" dirty="0"/>
          </a:p>
        </p:txBody>
      </p:sp>
      <p:sp>
        <p:nvSpPr>
          <p:cNvPr id="5" name="TextBox 4"/>
          <p:cNvSpPr txBox="1"/>
          <p:nvPr/>
        </p:nvSpPr>
        <p:spPr>
          <a:xfrm>
            <a:off x="2362200" y="1676400"/>
            <a:ext cx="6629400" cy="4232056"/>
          </a:xfrm>
          <a:prstGeom prst="rect">
            <a:avLst/>
          </a:prstGeom>
          <a:noFill/>
        </p:spPr>
        <p:txBody>
          <a:bodyPr wrap="square" rtlCol="0">
            <a:spAutoFit/>
          </a:bodyPr>
          <a:lstStyle/>
          <a:p>
            <a:pPr>
              <a:lnSpc>
                <a:spcPct val="107000"/>
              </a:lnSpc>
            </a:pP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Swimming is a great recreational sport that can be enjoyed by people of all ages. But it’s important to know how to be safe while you’re in the water. The American Red Cross offers these important swimming safety tips you should be aware of before you head out to the pool or beach:</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Swim in designated areas supervised by lifeguards.</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Always swim with a buddy; do not allow anyone to swim alone.</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Never leave a young child unattended near </a:t>
            </a:r>
            <a:r>
              <a:rPr lang="en-US" sz="1050" u="sng" dirty="0">
                <a:solidFill>
                  <a:srgbClr val="337AB7"/>
                </a:solidFill>
                <a:latin typeface="Arial" panose="020B0604020202020204" pitchFamily="34" charset="0"/>
                <a:ea typeface="Times New Roman" panose="02020603050405020304" pitchFamily="18" charset="0"/>
                <a:cs typeface="Times New Roman" panose="02020603050405020304" pitchFamily="18" charset="0"/>
                <a:hlinkClick r:id="rId2"/>
              </a:rPr>
              <a:t>water</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and do not trust a child’s life to another child; teach children to always ask permission to go near water.</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Have young children or inexperienced swimmers wear U.S. Coast Guard-approved life jackets around water, but do not rely on life jackets alone.</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Maintain constant supervision.</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Make sure everyone in your family learns to swim well. Enroll in age-appropriate Red Cross water orientation and </a:t>
            </a:r>
            <a:r>
              <a:rPr lang="en-US" sz="1050" u="sng" dirty="0">
                <a:solidFill>
                  <a:srgbClr val="337AB7"/>
                </a:solidFill>
                <a:latin typeface="Arial" panose="020B0604020202020204" pitchFamily="34" charset="0"/>
                <a:ea typeface="Times New Roman" panose="02020603050405020304" pitchFamily="18" charset="0"/>
                <a:cs typeface="Times New Roman" panose="02020603050405020304" pitchFamily="18" charset="0"/>
                <a:hlinkClick r:id="rId3"/>
              </a:rPr>
              <a:t>learn-to-swim courses</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If you have a pool, secure it with appropriate barriers. Many children who drown in home pools were out of sight for less than five minutes and in the care of one or both parents at the time.</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Avoid distractions when supervising children around water.</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If a child is missing, check the water first. Seconds count in preventing death or disability.</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Have appropriate equipment, such as reaching or throwing equipment, a cell phone, life jackets and a first aid kit.</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Know how and when to call 9-1-1 or the local emergency number.</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Enroll in Red Cross </a:t>
            </a:r>
            <a:r>
              <a:rPr lang="en-US" sz="1050" u="sng" dirty="0">
                <a:solidFill>
                  <a:srgbClr val="337AB7"/>
                </a:solidFill>
                <a:latin typeface="Arial" panose="020B0604020202020204" pitchFamily="34" charset="0"/>
                <a:ea typeface="Times New Roman" panose="02020603050405020304" pitchFamily="18" charset="0"/>
                <a:cs typeface="Times New Roman" panose="02020603050405020304" pitchFamily="18" charset="0"/>
                <a:hlinkClick r:id="rId4"/>
              </a:rPr>
              <a:t>home pool safety</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en-US" sz="1050" u="sng" dirty="0">
                <a:solidFill>
                  <a:srgbClr val="337AB7"/>
                </a:solidFill>
                <a:latin typeface="Arial" panose="020B0604020202020204" pitchFamily="34" charset="0"/>
                <a:ea typeface="Times New Roman" panose="02020603050405020304" pitchFamily="18" charset="0"/>
                <a:cs typeface="Times New Roman" panose="02020603050405020304" pitchFamily="18" charset="0"/>
                <a:hlinkClick r:id="rId5"/>
              </a:rPr>
              <a:t>water safety</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en-US" sz="1050" u="sng" dirty="0">
                <a:solidFill>
                  <a:srgbClr val="337AB7"/>
                </a:solidFill>
                <a:latin typeface="Arial" panose="020B0604020202020204" pitchFamily="34" charset="0"/>
                <a:ea typeface="Times New Roman" panose="02020603050405020304" pitchFamily="18" charset="0"/>
                <a:cs typeface="Times New Roman" panose="02020603050405020304" pitchFamily="18" charset="0"/>
                <a:hlinkClick r:id="rId6"/>
              </a:rPr>
              <a:t>first aid and CPR/AED</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courses to learn how to prevent and respond to emergencies.</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Protect your skin. Limit the amount of direct sunlight you receive between 10:00 a.m. and 4:00 p.m. and wear sunscreen with a protection factor of at least 15.</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050" dirty="0">
                <a:solidFill>
                  <a:srgbClr val="333333"/>
                </a:solidFill>
                <a:latin typeface="Symbol" panose="05050102010706020507" pitchFamily="18" charset="2"/>
                <a:ea typeface="Times New Roman" panose="02020603050405020304" pitchFamily="18" charset="0"/>
                <a:cs typeface="Arial" panose="020B0604020202020204" pitchFamily="34" charset="0"/>
              </a:rPr>
              <a:t>·</a:t>
            </a:r>
            <a:r>
              <a:rPr lang="en-US" sz="105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Drink plenty of water regularly, even if you’re not thirsty. Avoid drinks with alcohol or caffeine in them.</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28600" y="1676400"/>
            <a:ext cx="1981200" cy="715139"/>
          </a:xfrm>
          <a:prstGeom prst="rect">
            <a:avLst/>
          </a:prstGeom>
        </p:spPr>
      </p:pic>
    </p:spTree>
    <p:extLst>
      <p:ext uri="{BB962C8B-B14F-4D97-AF65-F5344CB8AC3E}">
        <p14:creationId xmlns:p14="http://schemas.microsoft.com/office/powerpoint/2010/main" val="1343396296"/>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34950" indent="0" algn="ctr">
              <a:buNone/>
            </a:pPr>
            <a:endParaRPr lang="en-US" dirty="0" smtClean="0"/>
          </a:p>
          <a:p>
            <a:pPr marL="234950" indent="0" algn="ctr">
              <a:buNone/>
            </a:pPr>
            <a:endParaRPr lang="en-US" dirty="0"/>
          </a:p>
        </p:txBody>
      </p:sp>
      <p:sp>
        <p:nvSpPr>
          <p:cNvPr id="3" name="Title 2"/>
          <p:cNvSpPr>
            <a:spLocks noGrp="1"/>
          </p:cNvSpPr>
          <p:nvPr>
            <p:ph type="title"/>
          </p:nvPr>
        </p:nvSpPr>
        <p:spPr/>
        <p:txBody>
          <a:bodyPr/>
          <a:lstStyle/>
          <a:p>
            <a:r>
              <a:rPr lang="en-US" dirty="0" smtClean="0"/>
              <a:t>Life Jackets are Cool!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1404715"/>
            <a:ext cx="7086600" cy="4721447"/>
          </a:xfrm>
          <a:prstGeom prst="rect">
            <a:avLst/>
          </a:prstGeom>
          <a:ln>
            <a:solidFill>
              <a:schemeClr val="tx1"/>
            </a:solidFill>
          </a:ln>
        </p:spPr>
      </p:pic>
    </p:spTree>
    <p:extLst>
      <p:ext uri="{BB962C8B-B14F-4D97-AF65-F5344CB8AC3E}">
        <p14:creationId xmlns:p14="http://schemas.microsoft.com/office/powerpoint/2010/main" val="2726529251"/>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Needs to Wear It?</a:t>
            </a:r>
            <a:endParaRPr lang="en-US" dirty="0"/>
          </a:p>
        </p:txBody>
      </p:sp>
      <p:sp>
        <p:nvSpPr>
          <p:cNvPr id="8" name="TextBox 7"/>
          <p:cNvSpPr txBox="1"/>
          <p:nvPr/>
        </p:nvSpPr>
        <p:spPr>
          <a:xfrm>
            <a:off x="5029200" y="1177192"/>
            <a:ext cx="41148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Marginal Swimmers</a:t>
            </a:r>
          </a:p>
          <a:p>
            <a:pPr marL="285750"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Children</a:t>
            </a:r>
          </a:p>
          <a:p>
            <a:pPr marL="285750"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Younger/Older Generation</a:t>
            </a:r>
          </a:p>
          <a:p>
            <a:pPr marL="285750"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Disabled</a:t>
            </a:r>
          </a:p>
          <a:p>
            <a:pPr marL="285750"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Safety-minded</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854848"/>
            <a:ext cx="3086627" cy="2311990"/>
          </a:xfrm>
          <a:prstGeom prst="rect">
            <a:avLst/>
          </a:prstGeom>
          <a:ln>
            <a:solidFill>
              <a:schemeClr val="tx1"/>
            </a:solidFill>
          </a:ln>
        </p:spPr>
      </p:pic>
      <p:pic>
        <p:nvPicPr>
          <p:cNvPr id="10" name="Picture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140979" y="1979587"/>
            <a:ext cx="4785431" cy="3589073"/>
          </a:xfrm>
          <a:prstGeom prst="rect">
            <a:avLst/>
          </a:prstGeom>
          <a:ln>
            <a:solidFill>
              <a:schemeClr val="tx1"/>
            </a:solidFill>
          </a:ln>
        </p:spPr>
      </p:pic>
    </p:spTree>
    <p:extLst>
      <p:ext uri="{BB962C8B-B14F-4D97-AF65-F5344CB8AC3E}">
        <p14:creationId xmlns:p14="http://schemas.microsoft.com/office/powerpoint/2010/main" val="733593524"/>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Wear It Georgia!</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371600"/>
            <a:ext cx="9144000" cy="4876800"/>
          </a:xfrm>
          <a:prstGeom prst="rect">
            <a:avLst/>
          </a:prstGeom>
          <a:ln>
            <a:solidFill>
              <a:schemeClr val="tx1"/>
            </a:solidFill>
          </a:ln>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10400" y="3810000"/>
            <a:ext cx="1778000" cy="2133600"/>
          </a:xfrm>
          <a:prstGeom prst="rect">
            <a:avLst/>
          </a:prstGeom>
        </p:spPr>
      </p:pic>
    </p:spTree>
    <p:extLst>
      <p:ext uri="{BB962C8B-B14F-4D97-AF65-F5344CB8AC3E}">
        <p14:creationId xmlns:p14="http://schemas.microsoft.com/office/powerpoint/2010/main" val="2916846052"/>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0" y="-11478"/>
            <a:ext cx="9144000" cy="1066799"/>
          </a:xfrm>
          <a:prstGeom prst="rect">
            <a:avLst/>
          </a:prstGeom>
          <a:noFill/>
          <a:ln>
            <a:noFill/>
          </a:ln>
        </p:spPr>
        <p:txBody>
          <a:bodyPr lIns="91425" tIns="45700" rIns="91425" bIns="45700" anchor="ctr" anchorCtr="0">
            <a:noAutofit/>
          </a:bodyPr>
          <a:lstStyle/>
          <a:p>
            <a:r>
              <a:rPr lang="en-US" sz="6000" dirty="0">
                <a:latin typeface="Times New Roman" pitchFamily="18" charset="0"/>
                <a:cs typeface="Times New Roman" pitchFamily="18" charset="0"/>
              </a:rPr>
              <a:t>Questions?</a:t>
            </a:r>
          </a:p>
        </p:txBody>
      </p:sp>
      <p:sp>
        <p:nvSpPr>
          <p:cNvPr id="363" name="Shape 363"/>
          <p:cNvSpPr/>
          <p:nvPr/>
        </p:nvSpPr>
        <p:spPr>
          <a:xfrm>
            <a:off x="7250110" y="1336675"/>
            <a:ext cx="1512886" cy="2338387"/>
          </a:xfrm>
          <a:prstGeom prst="rect">
            <a:avLst/>
          </a:prstGeom>
          <a:noFill/>
          <a:ln>
            <a:noFill/>
          </a:ln>
        </p:spPr>
        <p:txBody>
          <a:bodyPr lIns="91425" tIns="91425" rIns="91425" bIns="91425" anchor="ctr" anchorCtr="0">
            <a:noAutofit/>
          </a:bodyPr>
          <a:lstStyle/>
          <a:p>
            <a:endParaRPr sz="1800" kern="1200">
              <a:ea typeface="+mn-ea"/>
              <a:cs typeface="+mn-cs"/>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201423" y="2133600"/>
            <a:ext cx="5097473" cy="2217587"/>
          </a:xfrm>
          <a:prstGeom prst="rect">
            <a:avLst/>
          </a:prstGeom>
        </p:spPr>
      </p:pic>
      <p:sp>
        <p:nvSpPr>
          <p:cNvPr id="4" name="TextBox 3"/>
          <p:cNvSpPr txBox="1"/>
          <p:nvPr/>
        </p:nvSpPr>
        <p:spPr>
          <a:xfrm>
            <a:off x="304800" y="4316849"/>
            <a:ext cx="2508723" cy="1169551"/>
          </a:xfrm>
          <a:prstGeom prst="rect">
            <a:avLst/>
          </a:prstGeom>
          <a:noFill/>
        </p:spPr>
        <p:txBody>
          <a:bodyPr wrap="square" rtlCol="0">
            <a:spAutoFit/>
          </a:bodyPr>
          <a:lstStyle/>
          <a:p>
            <a:r>
              <a:rPr lang="en-US" b="1" dirty="0" smtClean="0">
                <a:latin typeface="Georgia" panose="02040502050405020303" pitchFamily="18" charset="0"/>
              </a:rPr>
              <a:t>Sergeant Mike Barr</a:t>
            </a:r>
          </a:p>
          <a:p>
            <a:r>
              <a:rPr lang="en-US" dirty="0" smtClean="0">
                <a:latin typeface="Georgia" panose="02040502050405020303" pitchFamily="18" charset="0"/>
              </a:rPr>
              <a:t>Region I - Acworth</a:t>
            </a:r>
          </a:p>
          <a:p>
            <a:r>
              <a:rPr lang="en-US" dirty="0" smtClean="0">
                <a:latin typeface="Georgia" panose="02040502050405020303" pitchFamily="18" charset="0"/>
              </a:rPr>
              <a:t>Office: (770) 529-2424</a:t>
            </a:r>
          </a:p>
          <a:p>
            <a:r>
              <a:rPr lang="en-US" dirty="0" smtClean="0">
                <a:latin typeface="Georgia" panose="02040502050405020303" pitchFamily="18" charset="0"/>
              </a:rPr>
              <a:t>Mobile: (404) 520-3322</a:t>
            </a:r>
          </a:p>
          <a:p>
            <a:r>
              <a:rPr lang="en-US" dirty="0" smtClean="0">
                <a:latin typeface="Georgia" panose="02040502050405020303" pitchFamily="18" charset="0"/>
              </a:rPr>
              <a:t>Mike.Barr@dnr.ga.gov</a:t>
            </a:r>
            <a:endParaRPr lang="en-US" dirty="0">
              <a:latin typeface="Georgia" panose="02040502050405020303" pitchFamily="18"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7200" y="1317059"/>
            <a:ext cx="1981200" cy="2971800"/>
          </a:xfrm>
          <a:prstGeom prst="rect">
            <a:avLst/>
          </a:prstGeom>
          <a:ln>
            <a:solidFill>
              <a:schemeClr val="tx1"/>
            </a:solidFill>
          </a:ln>
        </p:spPr>
      </p:pic>
    </p:spTree>
    <p:extLst>
      <p:ext uri="{BB962C8B-B14F-4D97-AF65-F5344CB8AC3E}">
        <p14:creationId xmlns:p14="http://schemas.microsoft.com/office/powerpoint/2010/main" val="2990762689"/>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4434" y="1362458"/>
            <a:ext cx="7515131" cy="4788601"/>
          </a:xfrm>
          <a:prstGeom prst="rect">
            <a:avLst/>
          </a:prstGeom>
          <a:ln>
            <a:solidFill>
              <a:schemeClr val="tx1"/>
            </a:solidFill>
          </a:ln>
        </p:spPr>
      </p:pic>
      <p:sp>
        <p:nvSpPr>
          <p:cNvPr id="3" name="Title 2"/>
          <p:cNvSpPr>
            <a:spLocks noGrp="1"/>
          </p:cNvSpPr>
          <p:nvPr>
            <p:ph type="title"/>
          </p:nvPr>
        </p:nvSpPr>
        <p:spPr/>
        <p:txBody>
          <a:bodyPr/>
          <a:lstStyle/>
          <a:p>
            <a:r>
              <a:rPr lang="en-US" sz="7200" dirty="0" smtClean="0"/>
              <a:t>SPLASH</a:t>
            </a:r>
            <a:endParaRPr lang="en-US" sz="7200" dirty="0"/>
          </a:p>
        </p:txBody>
      </p:sp>
      <p:sp>
        <p:nvSpPr>
          <p:cNvPr id="4" name="TextBox 3"/>
          <p:cNvSpPr txBox="1"/>
          <p:nvPr/>
        </p:nvSpPr>
        <p:spPr>
          <a:xfrm>
            <a:off x="990600" y="1600200"/>
            <a:ext cx="7162800" cy="707886"/>
          </a:xfrm>
          <a:prstGeom prst="rect">
            <a:avLst/>
          </a:prstGeom>
          <a:noFill/>
        </p:spPr>
        <p:txBody>
          <a:bodyPr wrap="square" rtlCol="0">
            <a:spAutoFit/>
          </a:bodyPr>
          <a:lstStyle/>
          <a:p>
            <a:pPr algn="ctr"/>
            <a:r>
              <a:rPr lang="en-US" sz="4000" dirty="0" smtClean="0">
                <a:solidFill>
                  <a:schemeClr val="bg1"/>
                </a:solidFill>
                <a:latin typeface="Times New Roman" panose="02020603050405020304" pitchFamily="18" charset="0"/>
                <a:cs typeface="Times New Roman" panose="02020603050405020304" pitchFamily="18" charset="0"/>
              </a:rPr>
              <a:t>SPLASH Water Safety Campaign</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948780"/>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394619"/>
            <a:ext cx="8229600" cy="4602162"/>
          </a:xfrm>
        </p:spPr>
        <p:txBody>
          <a:bodyPr/>
          <a:lstStyle/>
          <a:p>
            <a:pPr marL="234950" indent="0" algn="ctr">
              <a:buNone/>
            </a:pPr>
            <a:endParaRPr lang="en-US" dirty="0" smtClean="0"/>
          </a:p>
          <a:p>
            <a:pPr marL="234950" indent="0" algn="ctr">
              <a:buNone/>
            </a:pPr>
            <a:endParaRPr lang="en-US" dirty="0"/>
          </a:p>
        </p:txBody>
      </p:sp>
      <p:sp>
        <p:nvSpPr>
          <p:cNvPr id="3" name="Title 2"/>
          <p:cNvSpPr>
            <a:spLocks noGrp="1"/>
          </p:cNvSpPr>
          <p:nvPr>
            <p:ph type="title"/>
          </p:nvPr>
        </p:nvSpPr>
        <p:spPr/>
        <p:txBody>
          <a:bodyPr/>
          <a:lstStyle/>
          <a:p>
            <a:r>
              <a:rPr lang="en-US" dirty="0" smtClean="0"/>
              <a:t>Campaign History</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657600" y="1676400"/>
            <a:ext cx="5384800" cy="4038600"/>
          </a:xfrm>
          <a:prstGeom prst="rect">
            <a:avLst/>
          </a:prstGeom>
          <a:ln>
            <a:solidFill>
              <a:schemeClr val="tx1"/>
            </a:solidFill>
          </a:ln>
        </p:spPr>
      </p:pic>
      <p:sp>
        <p:nvSpPr>
          <p:cNvPr id="5" name="TextBox 4"/>
          <p:cNvSpPr txBox="1"/>
          <p:nvPr/>
        </p:nvSpPr>
        <p:spPr>
          <a:xfrm>
            <a:off x="304800" y="1394619"/>
            <a:ext cx="3124200" cy="4524315"/>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First Lady Sandra Deal</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kicks off her all encompassing SPLASH water safety campaign 2017!</a:t>
            </a:r>
          </a:p>
        </p:txBody>
      </p:sp>
    </p:spTree>
    <p:extLst>
      <p:ext uri="{BB962C8B-B14F-4D97-AF65-F5344CB8AC3E}">
        <p14:creationId xmlns:p14="http://schemas.microsoft.com/office/powerpoint/2010/main" val="2409061815"/>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34950" indent="0" algn="ctr">
              <a:buNone/>
            </a:pPr>
            <a:endParaRPr lang="en-US" dirty="0" smtClean="0"/>
          </a:p>
          <a:p>
            <a:pPr marL="234950" indent="0" algn="ctr">
              <a:buNone/>
            </a:pPr>
            <a:endParaRPr lang="en-US" dirty="0"/>
          </a:p>
        </p:txBody>
      </p:sp>
      <p:sp>
        <p:nvSpPr>
          <p:cNvPr id="3" name="Title 2"/>
          <p:cNvSpPr>
            <a:spLocks noGrp="1"/>
          </p:cNvSpPr>
          <p:nvPr>
            <p:ph type="title"/>
          </p:nvPr>
        </p:nvSpPr>
        <p:spPr/>
        <p:txBody>
          <a:bodyPr/>
          <a:lstStyle/>
          <a:p>
            <a:r>
              <a:rPr lang="en-US" dirty="0" smtClean="0"/>
              <a:t>A Decade of Water Deaths</a:t>
            </a:r>
            <a:endParaRPr lang="en-US" dirty="0"/>
          </a:p>
        </p:txBody>
      </p:sp>
      <p:sp>
        <p:nvSpPr>
          <p:cNvPr id="7" name="TextBox 6"/>
          <p:cNvSpPr txBox="1"/>
          <p:nvPr/>
        </p:nvSpPr>
        <p:spPr>
          <a:xfrm>
            <a:off x="0" y="1232972"/>
            <a:ext cx="4038600" cy="1815882"/>
          </a:xfrm>
          <a:prstGeom prst="rect">
            <a:avLst/>
          </a:prstGeom>
          <a:noFill/>
        </p:spPr>
        <p:txBody>
          <a:bodyPr wrap="square" rtlCol="0">
            <a:spAutoFit/>
          </a:bodyPr>
          <a:lstStyle/>
          <a:p>
            <a:r>
              <a:rPr lang="en-US" sz="1900" b="1" dirty="0" smtClean="0">
                <a:latin typeface="Times New Roman" panose="02020603050405020304" pitchFamily="18" charset="0"/>
                <a:cs typeface="Times New Roman" panose="02020603050405020304" pitchFamily="18" charset="0"/>
              </a:rPr>
              <a:t>Georgia Water Deaths 2007 – 2016</a:t>
            </a:r>
          </a:p>
          <a:p>
            <a:endParaRPr lang="en-US" sz="1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Boating Fatalities</a:t>
            </a: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163</a:t>
            </a:r>
            <a:endParaRPr 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Drownings                  </a:t>
            </a:r>
            <a:r>
              <a:rPr lang="en-US" sz="1800" u="sng" dirty="0" smtClean="0">
                <a:latin typeface="Times New Roman" panose="02020603050405020304" pitchFamily="18" charset="0"/>
                <a:cs typeface="Times New Roman" panose="02020603050405020304" pitchFamily="18" charset="0"/>
              </a:rPr>
              <a:t>438</a:t>
            </a:r>
            <a:endParaRPr lang="en-US" sz="1800" u="sng"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TOTAL                    </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601</a:t>
            </a:r>
            <a:endParaRPr lang="en-US" sz="2000"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200" y="3079631"/>
            <a:ext cx="3630364" cy="2711569"/>
          </a:xfrm>
          <a:prstGeom prst="rect">
            <a:avLst/>
          </a:prstGeom>
          <a:ln>
            <a:solidFill>
              <a:schemeClr val="tx1"/>
            </a:solidFill>
          </a:ln>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t="24590" r="30833"/>
          <a:stretch/>
        </p:blipFill>
        <p:spPr>
          <a:xfrm>
            <a:off x="3849242" y="1524000"/>
            <a:ext cx="5218558" cy="4267200"/>
          </a:xfrm>
          <a:prstGeom prst="rect">
            <a:avLst/>
          </a:prstGeom>
          <a:ln>
            <a:solidFill>
              <a:schemeClr val="tx1"/>
            </a:solidFill>
          </a:ln>
        </p:spPr>
      </p:pic>
    </p:spTree>
    <p:extLst>
      <p:ext uri="{BB962C8B-B14F-4D97-AF65-F5344CB8AC3E}">
        <p14:creationId xmlns:p14="http://schemas.microsoft.com/office/powerpoint/2010/main" val="3022840523"/>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34950" indent="0" algn="ctr">
              <a:buNone/>
            </a:pPr>
            <a:endParaRPr lang="en-US" dirty="0" smtClean="0"/>
          </a:p>
          <a:p>
            <a:pPr marL="234950" indent="0" algn="ctr">
              <a:buNone/>
            </a:pPr>
            <a:endParaRPr lang="en-US" dirty="0"/>
          </a:p>
        </p:txBody>
      </p:sp>
      <p:sp>
        <p:nvSpPr>
          <p:cNvPr id="3" name="Title 2"/>
          <p:cNvSpPr>
            <a:spLocks noGrp="1"/>
          </p:cNvSpPr>
          <p:nvPr>
            <p:ph type="title"/>
          </p:nvPr>
        </p:nvSpPr>
        <p:spPr/>
        <p:txBody>
          <a:bodyPr/>
          <a:lstStyle/>
          <a:p>
            <a:r>
              <a:rPr lang="en-US" dirty="0" smtClean="0"/>
              <a:t>The Campaign</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l="-1" r="574"/>
          <a:stretch/>
        </p:blipFill>
        <p:spPr>
          <a:xfrm rot="-5400000">
            <a:off x="-357018" y="1881018"/>
            <a:ext cx="4767403" cy="3596167"/>
          </a:xfrm>
          <a:prstGeom prst="rect">
            <a:avLst/>
          </a:prstGeom>
          <a:ln>
            <a:solidFill>
              <a:schemeClr val="tx1"/>
            </a:solidFill>
          </a:ln>
        </p:spPr>
      </p:pic>
      <p:sp>
        <p:nvSpPr>
          <p:cNvPr id="7" name="TextBox 6"/>
          <p:cNvSpPr txBox="1"/>
          <p:nvPr/>
        </p:nvSpPr>
        <p:spPr>
          <a:xfrm>
            <a:off x="4114800" y="1277202"/>
            <a:ext cx="4572000"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 campaign to encourage boating, swimming, and overall water safety!</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53366" y="2460485"/>
            <a:ext cx="4803089" cy="3602317"/>
          </a:xfrm>
          <a:prstGeom prst="rect">
            <a:avLst/>
          </a:prstGeom>
          <a:ln>
            <a:solidFill>
              <a:schemeClr val="tx1"/>
            </a:solidFill>
          </a:ln>
        </p:spPr>
      </p:pic>
    </p:spTree>
    <p:extLst>
      <p:ext uri="{BB962C8B-B14F-4D97-AF65-F5344CB8AC3E}">
        <p14:creationId xmlns:p14="http://schemas.microsoft.com/office/powerpoint/2010/main" val="2960767181"/>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34950" indent="0" algn="ctr">
              <a:buNone/>
            </a:pPr>
            <a:endParaRPr lang="en-US" dirty="0" smtClean="0"/>
          </a:p>
          <a:p>
            <a:pPr marL="234950" indent="0" algn="ctr">
              <a:buNone/>
            </a:pPr>
            <a:endParaRPr lang="en-US" dirty="0"/>
          </a:p>
        </p:txBody>
      </p:sp>
      <p:sp>
        <p:nvSpPr>
          <p:cNvPr id="3" name="Title 2"/>
          <p:cNvSpPr>
            <a:spLocks noGrp="1"/>
          </p:cNvSpPr>
          <p:nvPr>
            <p:ph type="title"/>
          </p:nvPr>
        </p:nvSpPr>
        <p:spPr/>
        <p:txBody>
          <a:bodyPr/>
          <a:lstStyle/>
          <a:p>
            <a:r>
              <a:rPr lang="en-US" dirty="0" smtClean="0"/>
              <a:t>DNR LED on Patrol</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2400" y="1231528"/>
            <a:ext cx="3200400" cy="2400300"/>
          </a:xfrm>
          <a:prstGeom prst="rect">
            <a:avLst/>
          </a:prstGeom>
          <a:ln>
            <a:solidFill>
              <a:schemeClr val="tx1"/>
            </a:solidFill>
          </a:ln>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l="10289" t="5031" r="23639" b="32791"/>
          <a:stretch/>
        </p:blipFill>
        <p:spPr>
          <a:xfrm>
            <a:off x="152400" y="3852867"/>
            <a:ext cx="3200401" cy="2235572"/>
          </a:xfrm>
          <a:prstGeom prst="rect">
            <a:avLst/>
          </a:prstGeom>
          <a:ln>
            <a:solidFill>
              <a:schemeClr val="tx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val="0"/>
              </a:ext>
            </a:extLst>
          </a:blip>
          <a:srcRect l="9781" t="4887" r="20830" b="21644"/>
          <a:stretch/>
        </p:blipFill>
        <p:spPr>
          <a:xfrm>
            <a:off x="5786734" y="3626072"/>
            <a:ext cx="3204866" cy="2493300"/>
          </a:xfrm>
          <a:prstGeom prst="rect">
            <a:avLst/>
          </a:prstGeom>
          <a:ln>
            <a:solidFill>
              <a:schemeClr val="tx1"/>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86734" y="1231528"/>
            <a:ext cx="3204866" cy="2136577"/>
          </a:xfrm>
          <a:prstGeom prst="rect">
            <a:avLst/>
          </a:prstGeom>
          <a:ln>
            <a:solidFill>
              <a:schemeClr val="tx1"/>
            </a:solidFill>
          </a:ln>
        </p:spPr>
      </p:pic>
      <p:sp>
        <p:nvSpPr>
          <p:cNvPr id="10" name="TextBox 9"/>
          <p:cNvSpPr txBox="1"/>
          <p:nvPr/>
        </p:nvSpPr>
        <p:spPr>
          <a:xfrm>
            <a:off x="3623480" y="1310525"/>
            <a:ext cx="1824334" cy="4832092"/>
          </a:xfrm>
          <a:prstGeom prst="rect">
            <a:avLst/>
          </a:prstGeom>
          <a:noFill/>
        </p:spPr>
        <p:txBody>
          <a:bodyPr wrap="square" rtlCol="0">
            <a:spAutoFit/>
          </a:bodyPr>
          <a:lstStyle/>
          <a:p>
            <a:r>
              <a:rPr lang="en-US" sz="2200" dirty="0" smtClean="0">
                <a:latin typeface="Times New Roman" panose="02020603050405020304" pitchFamily="18" charset="0"/>
                <a:cs typeface="Times New Roman" panose="02020603050405020304" pitchFamily="18" charset="0"/>
              </a:rPr>
              <a:t>Game Wardens actively patrol Georgia’s waterways from the smallest of rivers, to inland waterways and reservoirs, to the coastal ocean.</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2991374"/>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34950" indent="0" algn="ctr">
              <a:buNone/>
            </a:pPr>
            <a:endParaRPr lang="en-US" dirty="0" smtClean="0"/>
          </a:p>
          <a:p>
            <a:pPr marL="234950" indent="0" algn="ctr">
              <a:buNone/>
            </a:pPr>
            <a:endParaRPr lang="en-US" dirty="0"/>
          </a:p>
        </p:txBody>
      </p:sp>
      <p:sp>
        <p:nvSpPr>
          <p:cNvPr id="3" name="Title 2"/>
          <p:cNvSpPr>
            <a:spLocks noGrp="1"/>
          </p:cNvSpPr>
          <p:nvPr>
            <p:ph type="title"/>
          </p:nvPr>
        </p:nvSpPr>
        <p:spPr/>
        <p:txBody>
          <a:bodyPr/>
          <a:lstStyle/>
          <a:p>
            <a:r>
              <a:rPr lang="en-US" dirty="0" smtClean="0"/>
              <a:t>Life Jackets</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l="3105" t="3508"/>
          <a:stretch/>
        </p:blipFill>
        <p:spPr>
          <a:xfrm>
            <a:off x="5410200" y="1175615"/>
            <a:ext cx="2834824" cy="4950548"/>
          </a:xfrm>
          <a:prstGeom prst="rect">
            <a:avLst/>
          </a:prstGeom>
          <a:ln>
            <a:solidFill>
              <a:schemeClr val="tx1"/>
            </a:solidFill>
          </a:ln>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l="2161" t="1563" r="5402"/>
          <a:stretch/>
        </p:blipFill>
        <p:spPr>
          <a:xfrm>
            <a:off x="838199" y="1175615"/>
            <a:ext cx="2819401" cy="4933949"/>
          </a:xfrm>
          <a:prstGeom prst="rect">
            <a:avLst/>
          </a:prstGeom>
          <a:ln>
            <a:solidFill>
              <a:schemeClr val="tx1"/>
            </a:solidFill>
          </a:ln>
        </p:spPr>
      </p:pic>
    </p:spTree>
    <p:extLst>
      <p:ext uri="{BB962C8B-B14F-4D97-AF65-F5344CB8AC3E}">
        <p14:creationId xmlns:p14="http://schemas.microsoft.com/office/powerpoint/2010/main" val="3581803481"/>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234950" indent="0" algn="ctr">
              <a:buNone/>
            </a:pPr>
            <a:endParaRPr lang="en-US" dirty="0" smtClean="0"/>
          </a:p>
          <a:p>
            <a:pPr marL="234950" indent="0" algn="ctr">
              <a:buNone/>
            </a:pPr>
            <a:endParaRPr lang="en-US" dirty="0"/>
          </a:p>
        </p:txBody>
      </p:sp>
      <p:sp>
        <p:nvSpPr>
          <p:cNvPr id="4" name="Title 3"/>
          <p:cNvSpPr>
            <a:spLocks noGrp="1"/>
          </p:cNvSpPr>
          <p:nvPr>
            <p:ph type="title"/>
          </p:nvPr>
        </p:nvSpPr>
        <p:spPr/>
        <p:txBody>
          <a:bodyPr/>
          <a:lstStyle/>
          <a:p>
            <a:r>
              <a:rPr lang="en-US" dirty="0" smtClean="0"/>
              <a:t>Georgia Law</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952" r="3191"/>
          <a:stretch/>
        </p:blipFill>
        <p:spPr>
          <a:xfrm>
            <a:off x="152400" y="1219199"/>
            <a:ext cx="4038600" cy="484417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371600"/>
            <a:ext cx="2209800" cy="2209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774069"/>
            <a:ext cx="3276600" cy="2180428"/>
          </a:xfrm>
          <a:prstGeom prst="rect">
            <a:avLst/>
          </a:prstGeom>
          <a:ln>
            <a:solidFill>
              <a:schemeClr val="tx1"/>
            </a:solidFill>
          </a:ln>
        </p:spPr>
      </p:pic>
    </p:spTree>
    <p:extLst>
      <p:ext uri="{BB962C8B-B14F-4D97-AF65-F5344CB8AC3E}">
        <p14:creationId xmlns:p14="http://schemas.microsoft.com/office/powerpoint/2010/main" val="1084347888"/>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Allatoona Boat Crash</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500" r="7604"/>
          <a:stretch/>
        </p:blipFill>
        <p:spPr>
          <a:xfrm>
            <a:off x="4267200" y="2057400"/>
            <a:ext cx="4747259" cy="3200400"/>
          </a:xfrm>
          <a:prstGeom prst="rect">
            <a:avLst/>
          </a:prstGeom>
          <a:ln>
            <a:solidFill>
              <a:schemeClr val="tx1"/>
            </a:solidFill>
          </a:ln>
        </p:spPr>
      </p:pic>
      <p:sp>
        <p:nvSpPr>
          <p:cNvPr id="6" name="TextBox 5"/>
          <p:cNvSpPr txBox="1"/>
          <p:nvPr/>
        </p:nvSpPr>
        <p:spPr>
          <a:xfrm>
            <a:off x="381000" y="1395442"/>
            <a:ext cx="3429000" cy="452431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In February 2017, Edward Bentley was the sole survivor of a two vessel crash on </a:t>
            </a:r>
            <a:r>
              <a:rPr lang="en-US" sz="2400" dirty="0" err="1" smtClean="0">
                <a:latin typeface="Times New Roman" panose="02020603050405020304" pitchFamily="18" charset="0"/>
                <a:cs typeface="Times New Roman" panose="02020603050405020304" pitchFamily="18" charset="0"/>
              </a:rPr>
              <a:t>Allatoona</a:t>
            </a:r>
            <a:r>
              <a:rPr lang="en-US" sz="2400" dirty="0" smtClean="0">
                <a:latin typeface="Times New Roman" panose="02020603050405020304" pitchFamily="18" charset="0"/>
                <a:cs typeface="Times New Roman" panose="02020603050405020304" pitchFamily="18" charset="0"/>
              </a:rPr>
              <a:t> Lake.  The operators of both vessels did not survive. No one was wearing a life jacket.  Edward lost his cousin, Ronnie, who was operating this bass boat.  His opinion on wearing life jackets……..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362463"/>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Custom Theme">
  <a:themeElements>
    <a:clrScheme name="1_DNR Text Master 1">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Custom 2">
      <a:dk1>
        <a:sysClr val="windowText" lastClr="000000"/>
      </a:dk1>
      <a:lt1>
        <a:sysClr val="window" lastClr="FFFFFF"/>
      </a:lt1>
      <a:dk2>
        <a:srgbClr val="455F51"/>
      </a:dk2>
      <a:lt2>
        <a:srgbClr val="E3DED1"/>
      </a:lt2>
      <a:accent1>
        <a:srgbClr val="678A26"/>
      </a:accent1>
      <a:accent2>
        <a:srgbClr val="808565"/>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NR Text Master">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NR Text Master">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NR Text Master">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NR Text Master">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NR Text Master">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ustom Theme">
  <a:themeElements>
    <a:clrScheme name="2_DNR Text Master 1">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9569</TotalTime>
  <Words>327</Words>
  <Application>Microsoft Office PowerPoint</Application>
  <PresentationFormat>On-screen Show (4:3)</PresentationFormat>
  <Paragraphs>60</Paragraphs>
  <Slides>18</Slides>
  <Notes>2</Notes>
  <HiddenSlides>0</HiddenSlides>
  <MMClips>1</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18</vt:i4>
      </vt:variant>
    </vt:vector>
  </HeadingPairs>
  <TitlesOfParts>
    <vt:vector size="35" baseType="lpstr">
      <vt:lpstr>Arial</vt:lpstr>
      <vt:lpstr>Calibri</vt:lpstr>
      <vt:lpstr>Courier New</vt:lpstr>
      <vt:lpstr>Garamond</vt:lpstr>
      <vt:lpstr>Georgia</vt:lpstr>
      <vt:lpstr>Symbol</vt:lpstr>
      <vt:lpstr>Times New Roman</vt:lpstr>
      <vt:lpstr>Trajan Pro</vt:lpstr>
      <vt:lpstr>Wingdings</vt:lpstr>
      <vt:lpstr>Custom Theme</vt:lpstr>
      <vt:lpstr>Custom Theme</vt:lpstr>
      <vt:lpstr>DNR Text Master</vt:lpstr>
      <vt:lpstr>1_DNR Text Master</vt:lpstr>
      <vt:lpstr>2_DNR Text Master</vt:lpstr>
      <vt:lpstr>3_DNR Text Master</vt:lpstr>
      <vt:lpstr>4_DNR Text Master</vt:lpstr>
      <vt:lpstr>1_Custom Theme</vt:lpstr>
      <vt:lpstr>PowerPoint Presentation</vt:lpstr>
      <vt:lpstr>SPLASH</vt:lpstr>
      <vt:lpstr>Campaign History</vt:lpstr>
      <vt:lpstr>A Decade of Water Deaths</vt:lpstr>
      <vt:lpstr>The Campaign</vt:lpstr>
      <vt:lpstr>DNR LED on Patrol</vt:lpstr>
      <vt:lpstr>Life Jackets</vt:lpstr>
      <vt:lpstr>Georgia Law</vt:lpstr>
      <vt:lpstr>Allatoona Boat Crash</vt:lpstr>
      <vt:lpstr>Edward Bentley</vt:lpstr>
      <vt:lpstr>Life Jackets Save Lives</vt:lpstr>
      <vt:lpstr>Then &amp; Now</vt:lpstr>
      <vt:lpstr>Other Water Deaths</vt:lpstr>
      <vt:lpstr>Swim Safe Kids!</vt:lpstr>
      <vt:lpstr>Life Jackets are Cool!</vt:lpstr>
      <vt:lpstr>Who Needs to Wear It?</vt:lpstr>
      <vt:lpstr>Wear It Georgia!</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DNR LAW ENFORCEMENT</dc:title>
  <dc:creator>McKinnon, Mark</dc:creator>
  <cp:lastModifiedBy>Mike Barr</cp:lastModifiedBy>
  <cp:revision>450</cp:revision>
  <cp:lastPrinted>2016-04-18T15:02:49Z</cp:lastPrinted>
  <dcterms:modified xsi:type="dcterms:W3CDTF">2017-05-02T02:34:02Z</dcterms:modified>
</cp:coreProperties>
</file>